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 id="2147483909" r:id="rId2"/>
    <p:sldMasterId id="2147483684" r:id="rId3"/>
    <p:sldMasterId id="2147483685" r:id="rId4"/>
    <p:sldMasterId id="2147483748" r:id="rId5"/>
    <p:sldMasterId id="2147483734" r:id="rId6"/>
    <p:sldMasterId id="2147483686" r:id="rId7"/>
    <p:sldMasterId id="2147483687" r:id="rId8"/>
  </p:sldMasterIdLst>
  <p:notesMasterIdLst>
    <p:notesMasterId r:id="rId23"/>
  </p:notesMasterIdLst>
  <p:sldIdLst>
    <p:sldId id="300" r:id="rId9"/>
    <p:sldId id="296" r:id="rId10"/>
    <p:sldId id="266" r:id="rId11"/>
    <p:sldId id="267" r:id="rId12"/>
    <p:sldId id="268" r:id="rId13"/>
    <p:sldId id="297" r:id="rId14"/>
    <p:sldId id="269" r:id="rId15"/>
    <p:sldId id="270" r:id="rId16"/>
    <p:sldId id="272" r:id="rId17"/>
    <p:sldId id="285" r:id="rId18"/>
    <p:sldId id="273" r:id="rId19"/>
    <p:sldId id="287" r:id="rId20"/>
    <p:sldId id="276" r:id="rId21"/>
    <p:sldId id="281" r:id="rId22"/>
  </p:sldIdLst>
  <p:sldSz cx="9180513" cy="6883400"/>
  <p:notesSz cx="6797675" cy="9926638"/>
  <p:defaultTextStyle>
    <a:defPPr>
      <a:defRPr lang="de-DE"/>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54">
          <p15:clr>
            <a:srgbClr val="A4A3A4"/>
          </p15:clr>
        </p15:guide>
        <p15:guide id="2" orient="horz" pos="785">
          <p15:clr>
            <a:srgbClr val="A4A3A4"/>
          </p15:clr>
        </p15:guide>
        <p15:guide id="3" orient="horz">
          <p15:clr>
            <a:srgbClr val="A4A3A4"/>
          </p15:clr>
        </p15:guide>
        <p15:guide id="4" orient="horz" pos="4037">
          <p15:clr>
            <a:srgbClr val="A4A3A4"/>
          </p15:clr>
        </p15:guide>
        <p15:guide id="5" orient="horz" pos="172">
          <p15:clr>
            <a:srgbClr val="A4A3A4"/>
          </p15:clr>
        </p15:guide>
        <p15:guide id="6" pos="322">
          <p15:clr>
            <a:srgbClr val="A4A3A4"/>
          </p15:clr>
        </p15:guide>
        <p15:guide id="7" pos="517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702"/>
    <a:srgbClr val="FFFF66"/>
    <a:srgbClr val="969696"/>
    <a:srgbClr val="AAAAAA"/>
    <a:srgbClr val="787878"/>
    <a:srgbClr val="4F98A9"/>
    <a:srgbClr val="569FB0"/>
    <a:srgbClr val="E1B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24" autoAdjust="0"/>
    <p:restoredTop sz="94645" autoAdjust="0"/>
  </p:normalViewPr>
  <p:slideViewPr>
    <p:cSldViewPr snapToGrid="0">
      <p:cViewPr varScale="1">
        <p:scale>
          <a:sx n="108" d="100"/>
          <a:sy n="108" d="100"/>
        </p:scale>
        <p:origin x="78" y="762"/>
      </p:cViewPr>
      <p:guideLst>
        <p:guide orient="horz" pos="1054"/>
        <p:guide orient="horz" pos="785"/>
        <p:guide orient="horz"/>
        <p:guide orient="horz" pos="4037"/>
        <p:guide orient="horz" pos="172"/>
        <p:guide pos="322"/>
        <p:guide pos="517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3084"/>
    </p:cViewPr>
  </p:sorterViewPr>
  <p:notesViewPr>
    <p:cSldViewPr snapToGrid="0">
      <p:cViewPr varScale="1">
        <p:scale>
          <a:sx n="77" d="100"/>
          <a:sy n="77" d="100"/>
        </p:scale>
        <p:origin x="-2082" y="-9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7.xml"/><Relationship Id="rId7" Type="http://schemas.openxmlformats.org/officeDocument/2006/relationships/slide" Target="slides/slide11.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0.xml"/><Relationship Id="rId5" Type="http://schemas.openxmlformats.org/officeDocument/2006/relationships/slide" Target="slides/slide9.xml"/><Relationship Id="rId10" Type="http://schemas.openxmlformats.org/officeDocument/2006/relationships/slide" Target="slides/slide14.xml"/><Relationship Id="rId4" Type="http://schemas.openxmlformats.org/officeDocument/2006/relationships/slide" Target="slides/slide8.xml"/><Relationship Id="rId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8" tIns="45569" rIns="91138" bIns="45569" numCol="1" anchor="t" anchorCtr="0" compatLnSpc="1">
            <a:prstTxWarp prst="textNoShape">
              <a:avLst/>
            </a:prstTxWarp>
          </a:bodyPr>
          <a:lstStyle>
            <a:lvl1pPr defTabSz="911225" eaLnBrk="1" hangingPunct="1">
              <a:lnSpc>
                <a:spcPct val="100000"/>
              </a:lnSpc>
              <a:spcBef>
                <a:spcPct val="0"/>
              </a:spcBef>
              <a:buFontTx/>
              <a:buNone/>
              <a:defRPr sz="1200" b="0">
                <a:latin typeface="Arial" charset="0"/>
              </a:defRPr>
            </a:lvl1pPr>
          </a:lstStyle>
          <a:p>
            <a:pPr>
              <a:defRPr/>
            </a:pPr>
            <a:endParaRPr lang="de-DE" altLang="de-DE"/>
          </a:p>
        </p:txBody>
      </p:sp>
      <p:sp>
        <p:nvSpPr>
          <p:cNvPr id="1085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8" tIns="45569" rIns="91138" bIns="45569" numCol="1" anchor="t" anchorCtr="0" compatLnSpc="1">
            <a:prstTxWarp prst="textNoShape">
              <a:avLst/>
            </a:prstTxWarp>
          </a:bodyPr>
          <a:lstStyle>
            <a:lvl1pPr algn="r" defTabSz="911225" eaLnBrk="1" hangingPunct="1">
              <a:lnSpc>
                <a:spcPct val="100000"/>
              </a:lnSpc>
              <a:spcBef>
                <a:spcPct val="0"/>
              </a:spcBef>
              <a:buFontTx/>
              <a:buNone/>
              <a:defRPr sz="1200" b="0">
                <a:latin typeface="Arial" charset="0"/>
              </a:defRPr>
            </a:lvl1pPr>
          </a:lstStyle>
          <a:p>
            <a:pPr>
              <a:defRPr/>
            </a:pPr>
            <a:endParaRPr lang="de-DE" altLang="de-DE"/>
          </a:p>
        </p:txBody>
      </p:sp>
      <p:sp>
        <p:nvSpPr>
          <p:cNvPr id="21508" name="Rectangle 4"/>
          <p:cNvSpPr>
            <a:spLocks noGrp="1" noRot="1" noChangeAspect="1" noChangeArrowheads="1" noTextEdit="1"/>
          </p:cNvSpPr>
          <p:nvPr>
            <p:ph type="sldImg" idx="2"/>
          </p:nvPr>
        </p:nvSpPr>
        <p:spPr bwMode="auto">
          <a:xfrm>
            <a:off x="917575" y="746125"/>
            <a:ext cx="4964113"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1038" y="4716463"/>
            <a:ext cx="54356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EEEE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8" tIns="45569" rIns="91138" bIns="45569" numCol="1" anchor="t" anchorCtr="0" compatLnSpc="1">
            <a:prstTxWarp prst="textNoShape">
              <a:avLst/>
            </a:prstTxWarp>
          </a:bodyPr>
          <a:lstStyle/>
          <a:p>
            <a:pPr lvl="0"/>
            <a:r>
              <a:rPr lang="de-DE" altLang="de-DE" noProof="0"/>
              <a:t>Click to edit Master text styles</a:t>
            </a:r>
          </a:p>
          <a:p>
            <a:pPr lvl="1"/>
            <a:r>
              <a:rPr lang="de-DE" altLang="de-DE" noProof="0"/>
              <a:t>Second level</a:t>
            </a:r>
          </a:p>
          <a:p>
            <a:pPr lvl="2"/>
            <a:r>
              <a:rPr lang="de-DE" altLang="de-DE" noProof="0"/>
              <a:t>Third level</a:t>
            </a:r>
          </a:p>
          <a:p>
            <a:pPr lvl="3"/>
            <a:r>
              <a:rPr lang="de-DE" altLang="de-DE" noProof="0"/>
              <a:t>Fourth level</a:t>
            </a:r>
          </a:p>
          <a:p>
            <a:pPr lvl="4"/>
            <a:r>
              <a:rPr lang="de-DE" altLang="de-DE" noProof="0"/>
              <a:t>Fifth level</a:t>
            </a:r>
          </a:p>
        </p:txBody>
      </p:sp>
      <p:sp>
        <p:nvSpPr>
          <p:cNvPr id="1085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8" tIns="45569" rIns="91138" bIns="45569" numCol="1" anchor="b" anchorCtr="0" compatLnSpc="1">
            <a:prstTxWarp prst="textNoShape">
              <a:avLst/>
            </a:prstTxWarp>
          </a:bodyPr>
          <a:lstStyle>
            <a:lvl1pPr defTabSz="911225" eaLnBrk="1" hangingPunct="1">
              <a:lnSpc>
                <a:spcPct val="100000"/>
              </a:lnSpc>
              <a:spcBef>
                <a:spcPct val="0"/>
              </a:spcBef>
              <a:buFontTx/>
              <a:buNone/>
              <a:defRPr sz="1200" b="0">
                <a:latin typeface="Arial" charset="0"/>
              </a:defRPr>
            </a:lvl1pPr>
          </a:lstStyle>
          <a:p>
            <a:pPr>
              <a:defRPr/>
            </a:pPr>
            <a:endParaRPr lang="de-DE" altLang="de-DE"/>
          </a:p>
        </p:txBody>
      </p:sp>
      <p:sp>
        <p:nvSpPr>
          <p:cNvPr id="1085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8" tIns="45569" rIns="91138" bIns="45569" numCol="1" anchor="b" anchorCtr="0" compatLnSpc="1">
            <a:prstTxWarp prst="textNoShape">
              <a:avLst/>
            </a:prstTxWarp>
          </a:bodyPr>
          <a:lstStyle>
            <a:lvl1pPr algn="r" defTabSz="911225" eaLnBrk="1" hangingPunct="1">
              <a:lnSpc>
                <a:spcPct val="100000"/>
              </a:lnSpc>
              <a:spcBef>
                <a:spcPct val="0"/>
              </a:spcBef>
              <a:buFontTx/>
              <a:buNone/>
              <a:defRPr sz="1200" b="0"/>
            </a:lvl1pPr>
          </a:lstStyle>
          <a:p>
            <a:pPr>
              <a:defRPr/>
            </a:pPr>
            <a:fld id="{FE98047F-A8D2-45D7-96EA-DEEF17985CF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CE9DD7-8D7A-4AE3-BBA2-DBFBC3E17606}" type="slidenum">
              <a:rPr lang="de-DE" altLang="de-DE" smtClean="0"/>
              <a:pPr>
                <a:spcBef>
                  <a:spcPct val="0"/>
                </a:spcBef>
              </a:pPr>
              <a:t>3</a:t>
            </a:fld>
            <a:endParaRPr lang="de-DE" altLang="de-D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5A29CA-789E-48BD-AE29-FA9DB29D03AB}" type="slidenum">
              <a:rPr lang="de-DE" altLang="de-DE" smtClean="0"/>
              <a:pPr>
                <a:spcBef>
                  <a:spcPct val="0"/>
                </a:spcBef>
              </a:pPr>
              <a:t>13</a:t>
            </a:fld>
            <a:endParaRPr lang="de-DE" altLang="de-DE"/>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929CB6-EB91-496D-AC52-5409B6188B2A}" type="slidenum">
              <a:rPr lang="de-DE" altLang="de-DE" smtClean="0"/>
              <a:pPr>
                <a:spcBef>
                  <a:spcPct val="0"/>
                </a:spcBef>
              </a:pPr>
              <a:t>14</a:t>
            </a:fld>
            <a:endParaRPr lang="de-DE" alt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90AD92-8726-48EB-AAB0-C48E3AC1AA22}" type="slidenum">
              <a:rPr lang="de-DE" altLang="de-DE" smtClean="0"/>
              <a:pPr>
                <a:spcBef>
                  <a:spcPct val="0"/>
                </a:spcBef>
              </a:pPr>
              <a:t>4</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EA1E6-C0E5-4F8E-AAAA-767A483795D5}" type="slidenum">
              <a:rPr lang="de-DE" altLang="de-DE" smtClean="0"/>
              <a:pPr>
                <a:spcBef>
                  <a:spcPct val="0"/>
                </a:spcBef>
              </a:pPr>
              <a:t>5</a:t>
            </a:fld>
            <a:endParaRPr lang="de-DE" alt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89015D-6A82-4026-B203-F893D683AA38}" type="slidenum">
              <a:rPr lang="de-DE" altLang="de-DE" smtClean="0"/>
              <a:pPr>
                <a:spcBef>
                  <a:spcPct val="0"/>
                </a:spcBef>
              </a:pPr>
              <a:t>7</a:t>
            </a:fld>
            <a:endParaRPr lang="de-DE" alt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257D0C-BFEE-4CC5-928E-0D4AF05F312C}" type="slidenum">
              <a:rPr lang="de-DE" altLang="de-DE" smtClean="0"/>
              <a:pPr>
                <a:spcBef>
                  <a:spcPct val="0"/>
                </a:spcBef>
              </a:pPr>
              <a:t>8</a:t>
            </a:fld>
            <a:endParaRPr lang="de-DE" alt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47F54E-B3C5-4EE4-A68B-D077C872730F}" type="slidenum">
              <a:rPr lang="de-DE" altLang="de-DE" smtClean="0"/>
              <a:pPr>
                <a:spcBef>
                  <a:spcPct val="0"/>
                </a:spcBef>
              </a:pPr>
              <a:t>9</a:t>
            </a:fld>
            <a:endParaRPr lang="de-DE" alt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5F012E-2E0D-41C3-91E7-A822B1070D4C}" type="slidenum">
              <a:rPr lang="de-DE" altLang="de-DE" smtClean="0"/>
              <a:pPr>
                <a:spcBef>
                  <a:spcPct val="0"/>
                </a:spcBef>
              </a:pPr>
              <a:t>10</a:t>
            </a:fld>
            <a:endParaRPr lang="de-DE" altLang="de-D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1118AA-95BF-484F-9015-588170A34B78}" type="slidenum">
              <a:rPr lang="de-DE" altLang="de-DE" smtClean="0"/>
              <a:pPr>
                <a:spcBef>
                  <a:spcPct val="0"/>
                </a:spcBef>
              </a:pPr>
              <a:t>11</a:t>
            </a:fld>
            <a:endParaRPr lang="de-DE" alt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DF2832-4ADA-4EF0-A996-FD89AB644AF5}" type="slidenum">
              <a:rPr lang="de-DE" altLang="de-DE" smtClean="0"/>
              <a:pPr>
                <a:spcBef>
                  <a:spcPct val="0"/>
                </a:spcBef>
              </a:pPr>
              <a:t>12</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685800" lvl="1" indent="-228600" eaLnBrk="1" hangingPunct="1">
              <a:spcBef>
                <a:spcPct val="0"/>
              </a:spcBef>
            </a:pPr>
            <a:r>
              <a:rPr lang="de-DE" altLang="de-DE">
                <a:latin typeface="Arial" panose="020B0604020202020204" pitchFamily="34" charset="0"/>
              </a:rPr>
              <a:t>Nutzungshinweise zur Inhaltsfolie:</a:t>
            </a:r>
            <a:endParaRPr lang="de-DE" altLang="de-DE" b="1">
              <a:latin typeface="Arial" panose="020B0604020202020204" pitchFamily="34" charset="0"/>
            </a:endParaRPr>
          </a:p>
          <a:p>
            <a:pPr marL="685800" lvl="1" indent="-228600" eaLnBrk="1" hangingPunct="1">
              <a:spcBef>
                <a:spcPct val="0"/>
              </a:spcBef>
            </a:pPr>
            <a:endParaRPr lang="de-DE" altLang="de-DE" b="1">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Rahmen-Layout und Satzspiegel:</a:t>
            </a:r>
          </a:p>
          <a:p>
            <a:pPr marL="685800" lvl="1" indent="-228600" eaLnBrk="1" hangingPunct="1">
              <a:spcBef>
                <a:spcPct val="0"/>
              </a:spcBef>
            </a:pPr>
            <a:r>
              <a:rPr lang="de-DE" altLang="de-DE">
                <a:latin typeface="Arial" panose="020B0604020202020204" pitchFamily="34" charset="0"/>
              </a:rPr>
              <a:t>Rahmen-Layout (Kopf-, Fuß- und Inhaltsbereich) nicht abänderbar.</a:t>
            </a:r>
          </a:p>
          <a:p>
            <a:pPr marL="685800" lvl="1" indent="-228600" eaLnBrk="1" hangingPunct="1">
              <a:spcBef>
                <a:spcPct val="0"/>
              </a:spcBef>
            </a:pPr>
            <a:r>
              <a:rPr lang="de-DE" altLang="de-DE">
                <a:latin typeface="Arial" panose="020B0604020202020204" pitchFamily="34" charset="0"/>
              </a:rPr>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altLang="de-DE">
                <a:latin typeface="Arial" panose="020B0604020202020204" pitchFamily="34" charset="0"/>
              </a:rPr>
              <a:t>Satzspiegel sichtbar machen: [Menü &gt; Ansicht &gt; Raster und Führungslinien &gt; Zeichnungslinien auf dem Bildschirm]</a:t>
            </a:r>
          </a:p>
          <a:p>
            <a:pPr marL="685800" lvl="1" indent="-228600" eaLnBrk="1" hangingPunct="1">
              <a:spcBef>
                <a:spcPct val="0"/>
              </a:spcBef>
            </a:pPr>
            <a:r>
              <a:rPr lang="de-DE" altLang="de-DE">
                <a:latin typeface="Arial" panose="020B0604020202020204" pitchFamily="34" charset="0"/>
              </a:rPr>
              <a:t>Spalten oder ein typografisches Gestaltungsraster werden nicht vorgegeben.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Kopfbalken: </a:t>
            </a:r>
            <a:br>
              <a:rPr lang="de-DE" altLang="de-DE" b="1">
                <a:latin typeface="Arial" panose="020B0604020202020204" pitchFamily="34" charset="0"/>
              </a:rPr>
            </a:br>
            <a:r>
              <a:rPr lang="de-DE" altLang="de-DE">
                <a:latin typeface="Arial" panose="020B0604020202020204" pitchFamily="34" charset="0"/>
              </a:rPr>
              <a:t>Bleibt leer; keine Beschriftung.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Überschrift: </a:t>
            </a: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Fett -- 24pt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Alternative Schriftgröße bei großer Textmenge:</a:t>
            </a:r>
          </a:p>
          <a:p>
            <a:pPr marL="685800" lvl="1" indent="-228600" eaLnBrk="1" hangingPunct="1">
              <a:spcBef>
                <a:spcPct val="0"/>
              </a:spcBef>
            </a:pPr>
            <a:r>
              <a:rPr lang="de-DE" altLang="de-DE">
                <a:latin typeface="Arial" panose="020B0604020202020204" pitchFamily="34" charset="0"/>
              </a:rPr>
              <a:t>Arial Fett -- 21pt -- Schwarz -- 1 bis 2 Zeilen, vertikal von unten beginnend -- Zeilenabstand: 0,9 – linksbündig</a:t>
            </a:r>
          </a:p>
          <a:p>
            <a:pPr marL="685800" lvl="1" indent="-228600" eaLnBrk="1" hangingPunct="1">
              <a:spcBef>
                <a:spcPct val="0"/>
              </a:spcBef>
            </a:pPr>
            <a:r>
              <a:rPr lang="de-DE" altLang="de-DE">
                <a:latin typeface="Arial" panose="020B0604020202020204" pitchFamily="34" charset="0"/>
              </a:rPr>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altLang="de-DE">
                <a:latin typeface="Arial" panose="020B0604020202020204" pitchFamily="34" charset="0"/>
              </a:rPr>
              <a:t>Linie: 1,5pt -- BA-Rot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Fließtext Inhaltsbereich</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r>
              <a:rPr lang="de-DE" altLang="de-DE">
                <a:latin typeface="Arial" panose="020B0604020202020204" pitchFamily="34" charset="0"/>
              </a:rPr>
              <a:t>Arial -- 20pt -- Schwarz -- max. 17 Zeilen, vertikal von oben beginnend -- Zeilenabstand: 0,9 -- Absatzabstand: 0,5 – linksbündig</a:t>
            </a:r>
          </a:p>
          <a:p>
            <a:pPr marL="685800" lvl="1" indent="-228600" eaLnBrk="1" hangingPunct="1">
              <a:spcBef>
                <a:spcPct val="0"/>
              </a:spcBef>
            </a:pPr>
            <a:r>
              <a:rPr lang="de-DE" altLang="de-DE">
                <a:latin typeface="Arial" panose="020B0604020202020204" pitchFamily="34" charset="0"/>
              </a:rPr>
              <a:t>Hinweis: Bei einem Vortrag sollte sparsam mit Textmengen umgegangen werden.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Aufzählungspunkte (Bullets)</a:t>
            </a:r>
            <a:endParaRPr lang="de-DE" altLang="de-DE" sz="500" b="1">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Typografie (im Textrahmen bereits voreingestellt): </a:t>
            </a:r>
            <a:br>
              <a:rPr lang="de-DE" altLang="de-DE">
                <a:latin typeface="Arial" panose="020B0604020202020204" pitchFamily="34" charset="0"/>
              </a:rPr>
            </a:b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Erste Gliederungsebene – aufbauend auf der Typografie des Fließtexts: </a:t>
            </a:r>
            <a:br>
              <a:rPr lang="de-DE" altLang="de-DE">
                <a:latin typeface="Arial" panose="020B0604020202020204" pitchFamily="34" charset="0"/>
              </a:rPr>
            </a:br>
            <a:r>
              <a:rPr lang="de-DE" altLang="de-DE">
                <a:latin typeface="Arial" panose="020B0604020202020204" pitchFamily="34" charset="0"/>
              </a:rPr>
              <a:t>Aufzählungspunkt: rot/graues Quadrat mit Seitengröße in Höhe eines Kleinbuchstabens.</a:t>
            </a:r>
            <a:br>
              <a:rPr lang="de-DE" altLang="de-DE">
                <a:latin typeface="Arial" panose="020B0604020202020204" pitchFamily="34" charset="0"/>
              </a:rPr>
            </a:br>
            <a:r>
              <a:rPr lang="de-DE" altLang="de-DE">
                <a:latin typeface="Arial" panose="020B0604020202020204" pitchFamily="34" charset="0"/>
              </a:rPr>
              <a:t>Arial -- 20pt -- Schwarz -- Zeilenabstand: 0,9 -- Absatzabstand: 0,5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Zweite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Größe: 100%</a:t>
            </a:r>
            <a:br>
              <a:rPr lang="de-DE" altLang="de-DE">
                <a:latin typeface="Arial" panose="020B0604020202020204" pitchFamily="34" charset="0"/>
              </a:rPr>
            </a:br>
            <a:r>
              <a:rPr lang="de-DE" altLang="de-DE">
                <a:latin typeface="Arial" panose="020B0604020202020204" pitchFamily="34" charset="0"/>
              </a:rPr>
              <a:t>Arial -- 17pt -- Schwarz -- Zeilenabstand: 1 -- Absatzabstand: 0,2 – linksbündig</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Dritte Gliederungsebene : </a:t>
            </a:r>
            <a:br>
              <a:rPr lang="de-DE" altLang="de-DE">
                <a:latin typeface="Arial" panose="020B0604020202020204" pitchFamily="34" charset="0"/>
              </a:rPr>
            </a:br>
            <a:r>
              <a:rPr lang="de-DE" altLang="de-DE">
                <a:latin typeface="Arial" panose="020B0604020202020204" pitchFamily="34" charset="0"/>
              </a:rPr>
              <a:t>Aufzählungspunkt: graues Quadrat (R150 – G150 – B150) in 100%</a:t>
            </a:r>
            <a:br>
              <a:rPr lang="de-DE" altLang="de-DE">
                <a:latin typeface="Arial" panose="020B0604020202020204" pitchFamily="34" charset="0"/>
              </a:rPr>
            </a:br>
            <a:r>
              <a:rPr lang="de-DE" altLang="de-DE">
                <a:latin typeface="Arial" panose="020B0604020202020204" pitchFamily="34" charset="0"/>
              </a:rPr>
              <a:t>Arial -- 14pt -- Schwarz -- Zeilenabstand: 1 -- Absatzabstand: 0,2 – linksbündig</a:t>
            </a:r>
          </a:p>
          <a:p>
            <a:pPr marL="685800" lvl="1" indent="-228600" eaLnBrk="1" hangingPunct="1">
              <a:spcBef>
                <a:spcPct val="0"/>
              </a:spcBef>
              <a:buFontTx/>
              <a:buAutoNum type="arabicPeriod"/>
            </a:pPr>
            <a:endParaRPr lang="de-DE" altLang="de-DE">
              <a:latin typeface="Arial" panose="020B0604020202020204" pitchFamily="34" charset="0"/>
            </a:endParaRPr>
          </a:p>
          <a:p>
            <a:pPr marL="685800" lvl="1" indent="-228600" eaLnBrk="1" hangingPunct="1">
              <a:spcBef>
                <a:spcPct val="0"/>
              </a:spcBef>
            </a:pPr>
            <a:r>
              <a:rPr lang="de-DE" altLang="de-DE">
                <a:latin typeface="Arial" panose="020B0604020202020204" pitchFamily="34" charset="0"/>
              </a:rPr>
              <a:t>Hinweis: Maximal 6 Punkte. Möglichst bis zur zweiten Ebene auskommen.</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latin typeface="Arial" panose="020B0604020202020204" pitchFamily="34" charset="0"/>
              </a:rPr>
              <a:t>Fußzeile</a:t>
            </a:r>
          </a:p>
          <a:p>
            <a:pPr marL="685800" lvl="1" indent="-228600" eaLnBrk="1" hangingPunct="1">
              <a:spcBef>
                <a:spcPct val="0"/>
              </a:spcBef>
            </a:pPr>
            <a:r>
              <a:rPr lang="de-DE" altLang="de-DE">
                <a:latin typeface="Arial" panose="020B0604020202020204" pitchFamily="34" charset="0"/>
              </a:rPr>
              <a:t>Individuell betexten unter [Menü &gt; Ansicht &gt; Kopf und Fußzeile].</a:t>
            </a:r>
          </a:p>
          <a:p>
            <a:pPr marL="685800" lvl="1" indent="-228600" eaLnBrk="1" hangingPunct="1">
              <a:spcBef>
                <a:spcPct val="0"/>
              </a:spcBef>
            </a:pPr>
            <a:r>
              <a:rPr lang="de-DE" altLang="de-DE">
                <a:latin typeface="Arial" panose="020B0604020202020204" pitchFamily="34" charset="0"/>
              </a:rPr>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altLang="de-DE">
                <a:latin typeface="Arial" panose="020B0604020202020204" pitchFamily="34" charset="0"/>
              </a:rPr>
              <a:t>Die Angaben im Fußbereich werden empfohlen. Sie können sich jedoch fallweise unterscheiden.</a:t>
            </a:r>
          </a:p>
          <a:p>
            <a:pPr marL="685800" lvl="1" indent="-228600" eaLnBrk="1" hangingPunct="1">
              <a:spcBef>
                <a:spcPct val="0"/>
              </a:spcBef>
            </a:pPr>
            <a:r>
              <a:rPr lang="de-DE" altLang="de-DE">
                <a:latin typeface="Arial" panose="020B0604020202020204" pitchFamily="34" charset="0"/>
              </a:rPr>
              <a:t>Die Seitenzahl wird automatisch gesetzt.</a:t>
            </a: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endParaRPr lang="de-DE" altLang="de-DE">
              <a:latin typeface="Arial" panose="020B0604020202020204" pitchFamily="34" charset="0"/>
            </a:endParaRPr>
          </a:p>
          <a:p>
            <a:pPr marL="685800" lvl="1" indent="-228600" eaLnBrk="1" hangingPunct="1">
              <a:spcBef>
                <a:spcPct val="0"/>
              </a:spcBef>
            </a:pPr>
            <a:r>
              <a:rPr lang="de-DE" altLang="de-DE" b="1">
                <a:solidFill>
                  <a:srgbClr val="E2001A"/>
                </a:solidFill>
                <a:latin typeface="Arial" panose="020B0604020202020204" pitchFamily="34" charset="0"/>
              </a:rPr>
              <a:t>RGB-Wert BA-Rot: R226 G0 B26</a:t>
            </a:r>
          </a:p>
          <a:p>
            <a:pPr marL="685800" lvl="1" indent="-228600" eaLnBrk="1" hangingPunct="1">
              <a:spcBef>
                <a:spcPct val="0"/>
              </a:spcBef>
            </a:pPr>
            <a:endParaRPr lang="de-DE" altLang="de-DE" b="1">
              <a:solidFill>
                <a:srgbClr val="E2001A"/>
              </a:solidFill>
              <a:latin typeface="Arial" panose="020B0604020202020204" pitchFamily="34" charset="0"/>
            </a:endParaRPr>
          </a:p>
          <a:p>
            <a:pPr marL="228600" indent="-228600"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14154" y="2800743"/>
            <a:ext cx="7730836" cy="2750879"/>
          </a:xfrm>
          <a:prstGeom prst="rect">
            <a:avLst/>
          </a:prstGeom>
        </p:spPr>
        <p:txBody>
          <a:bodyPr lIns="0" tIns="0" rIns="0" bIns="0"/>
          <a:lstStyle>
            <a:lvl1pPr algn="l">
              <a:defRPr sz="3498" b="1">
                <a:latin typeface="Arial" panose="020B0604020202020204" pitchFamily="34" charset="0"/>
                <a:cs typeface="Arial" panose="020B0604020202020204" pitchFamily="34" charset="0"/>
              </a:defRPr>
            </a:lvl1pPr>
          </a:lstStyle>
          <a:p>
            <a:r>
              <a:rPr lang="de-DE" dirty="0"/>
              <a:t>Das ist eine Startfolie mit</a:t>
            </a:r>
            <a:br>
              <a:rPr lang="de-DE" dirty="0"/>
            </a:br>
            <a:r>
              <a:rPr lang="de-DE" dirty="0"/>
              <a:t>einer dreizeiligen Headline,</a:t>
            </a:r>
            <a:br>
              <a:rPr lang="de-DE" dirty="0"/>
            </a:br>
            <a:r>
              <a:rPr lang="de-DE" dirty="0"/>
              <a:t>die hier endet.</a:t>
            </a:r>
          </a:p>
        </p:txBody>
      </p:sp>
      <p:sp>
        <p:nvSpPr>
          <p:cNvPr id="3" name="Untertitel 2"/>
          <p:cNvSpPr>
            <a:spLocks noGrp="1"/>
          </p:cNvSpPr>
          <p:nvPr>
            <p:ph type="subTitle" idx="1" hasCustomPrompt="1"/>
          </p:nvPr>
        </p:nvSpPr>
        <p:spPr>
          <a:xfrm>
            <a:off x="728456" y="467735"/>
            <a:ext cx="8007858" cy="261410"/>
          </a:xfrm>
          <a:prstGeom prst="rect">
            <a:avLst/>
          </a:prstGeom>
        </p:spPr>
        <p:txBody>
          <a:bodyPr anchor="t" anchorCtr="0">
            <a:noAutofit/>
          </a:bodyPr>
          <a:lstStyle>
            <a:lvl1pPr marL="0" indent="0" algn="l">
              <a:buNone/>
              <a:defRPr sz="1498" b="0" baseline="0">
                <a:solidFill>
                  <a:schemeClr val="bg1"/>
                </a:solidFill>
                <a:latin typeface="Arial" panose="020B0604020202020204" pitchFamily="34" charset="0"/>
                <a:cs typeface="Arial" panose="020B0604020202020204" pitchFamily="34" charset="0"/>
              </a:defRPr>
            </a:lvl1pPr>
            <a:lvl2pPr marL="458327" indent="0" algn="ctr">
              <a:buNone/>
              <a:defRPr>
                <a:solidFill>
                  <a:schemeClr val="tx1">
                    <a:tint val="75000"/>
                  </a:schemeClr>
                </a:solidFill>
              </a:defRPr>
            </a:lvl2pPr>
            <a:lvl3pPr marL="916653" indent="0" algn="ctr">
              <a:buNone/>
              <a:defRPr>
                <a:solidFill>
                  <a:schemeClr val="tx1">
                    <a:tint val="75000"/>
                  </a:schemeClr>
                </a:solidFill>
              </a:defRPr>
            </a:lvl3pPr>
            <a:lvl4pPr marL="1374980" indent="0" algn="ctr">
              <a:buNone/>
              <a:defRPr>
                <a:solidFill>
                  <a:schemeClr val="tx1">
                    <a:tint val="75000"/>
                  </a:schemeClr>
                </a:solidFill>
              </a:defRPr>
            </a:lvl4pPr>
            <a:lvl5pPr marL="1833305" indent="0" algn="ctr">
              <a:buNone/>
              <a:defRPr>
                <a:solidFill>
                  <a:schemeClr val="tx1">
                    <a:tint val="75000"/>
                  </a:schemeClr>
                </a:solidFill>
              </a:defRPr>
            </a:lvl5pPr>
            <a:lvl6pPr marL="2291631" indent="0" algn="ctr">
              <a:buNone/>
              <a:defRPr>
                <a:solidFill>
                  <a:schemeClr val="tx1">
                    <a:tint val="75000"/>
                  </a:schemeClr>
                </a:solidFill>
              </a:defRPr>
            </a:lvl6pPr>
            <a:lvl7pPr marL="2749958" indent="0" algn="ctr">
              <a:buNone/>
              <a:defRPr>
                <a:solidFill>
                  <a:schemeClr val="tx1">
                    <a:tint val="75000"/>
                  </a:schemeClr>
                </a:solidFill>
              </a:defRPr>
            </a:lvl7pPr>
            <a:lvl8pPr marL="3208286" indent="0" algn="ctr">
              <a:buNone/>
              <a:defRPr>
                <a:solidFill>
                  <a:schemeClr val="tx1">
                    <a:tint val="75000"/>
                  </a:schemeClr>
                </a:solidFill>
              </a:defRPr>
            </a:lvl8pPr>
            <a:lvl9pPr marL="3666612" indent="0" algn="ctr">
              <a:buNone/>
              <a:defRPr>
                <a:solidFill>
                  <a:schemeClr val="tx1">
                    <a:tint val="75000"/>
                  </a:schemeClr>
                </a:solidFill>
              </a:defRPr>
            </a:lvl9pPr>
          </a:lstStyle>
          <a:p>
            <a:r>
              <a:rPr lang="de-DE" dirty="0"/>
              <a:t>Datum I Referent I Weitere Informationen</a:t>
            </a:r>
          </a:p>
        </p:txBody>
      </p:sp>
    </p:spTree>
    <p:extLst>
      <p:ext uri="{BB962C8B-B14F-4D97-AF65-F5344CB8AC3E}">
        <p14:creationId xmlns:p14="http://schemas.microsoft.com/office/powerpoint/2010/main" val="292039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2"/>
          <a:stretch>
            <a:fillRect/>
          </a:stretch>
        </p:blipFill>
        <p:spPr>
          <a:xfrm>
            <a:off x="103829" y="102471"/>
            <a:ext cx="9180513" cy="1053675"/>
          </a:xfrm>
          <a:prstGeom prst="rect">
            <a:avLst/>
          </a:prstGeom>
        </p:spPr>
      </p:pic>
      <p:sp>
        <p:nvSpPr>
          <p:cNvPr id="22" name="Line 16"/>
          <p:cNvSpPr>
            <a:spLocks noChangeShapeType="1"/>
          </p:cNvSpPr>
          <p:nvPr userDrawn="1"/>
        </p:nvSpPr>
        <p:spPr bwMode="auto">
          <a:xfrm>
            <a:off x="515281" y="1150483"/>
            <a:ext cx="8769058" cy="0"/>
          </a:xfrm>
          <a:prstGeom prst="line">
            <a:avLst/>
          </a:prstGeom>
          <a:noFill/>
          <a:ln w="12700" cmpd="sng">
            <a:solidFill>
              <a:srgbClr val="CD0920"/>
            </a:solidFill>
            <a:round/>
            <a:headEnd/>
            <a:tailEnd/>
          </a:ln>
          <a:effectLst/>
        </p:spPr>
        <p:txBody>
          <a:bodyPr wrap="square" lIns="91660" tIns="45828" rIns="91660" bIns="45828">
            <a:spAutoFit/>
          </a:bodyPr>
          <a:lstStyle/>
          <a:p>
            <a:pPr defTabSz="458556" fontAlgn="auto">
              <a:lnSpc>
                <a:spcPct val="100000"/>
              </a:lnSpc>
              <a:spcBef>
                <a:spcPts val="0"/>
              </a:spcBef>
              <a:spcAft>
                <a:spcPts val="0"/>
              </a:spcAft>
            </a:pPr>
            <a:endParaRPr lang="de-DE" sz="1798" dirty="0">
              <a:ln>
                <a:solidFill>
                  <a:prstClr val="black"/>
                </a:solidFill>
              </a:ln>
              <a:solidFill>
                <a:prstClr val="black"/>
              </a:solidFill>
              <a:latin typeface="Arial"/>
            </a:endParaRPr>
          </a:p>
        </p:txBody>
      </p:sp>
      <p:sp>
        <p:nvSpPr>
          <p:cNvPr id="27" name="Textplatzhalter 7"/>
          <p:cNvSpPr>
            <a:spLocks noGrp="1"/>
          </p:cNvSpPr>
          <p:nvPr>
            <p:ph type="body" sz="quarter" idx="16" hasCustomPrompt="1"/>
          </p:nvPr>
        </p:nvSpPr>
        <p:spPr>
          <a:xfrm>
            <a:off x="515282" y="2167957"/>
            <a:ext cx="8223906" cy="4355162"/>
          </a:xfrm>
        </p:spPr>
        <p:txBody>
          <a:bodyPr lIns="0" tIns="0" rIns="0" bIns="0">
            <a:noAutofit/>
          </a:bodyPr>
          <a:lstStyle>
            <a:lvl1pPr marL="0" indent="0">
              <a:lnSpc>
                <a:spcPct val="100000"/>
              </a:lnSpc>
              <a:buFont typeface="Arial"/>
              <a:buNone/>
              <a:defRPr sz="1398" b="0" baseline="0">
                <a:solidFill>
                  <a:schemeClr val="bg1">
                    <a:lumMod val="50000"/>
                  </a:schemeClr>
                </a:solidFill>
              </a:defRPr>
            </a:lvl1pPr>
            <a:lvl2pPr>
              <a:defRPr sz="1998" baseline="0"/>
            </a:lvl2pPr>
            <a:lvl4pPr>
              <a:defRPr/>
            </a:lvl4pPr>
          </a:lstStyle>
          <a:p>
            <a:r>
              <a:rPr lang="de-DE" dirty="0"/>
              <a:t>Diagramme bitte innerhalb der Führungslinien erstellen</a:t>
            </a:r>
            <a:br>
              <a:rPr lang="de-DE" dirty="0"/>
            </a:br>
            <a:br>
              <a:rPr lang="de-DE" dirty="0"/>
            </a:br>
            <a:r>
              <a:rPr lang="de-DE" dirty="0"/>
              <a:t>Position:</a:t>
            </a:r>
            <a:br>
              <a:rPr lang="de-DE" dirty="0"/>
            </a:br>
            <a:r>
              <a:rPr lang="de-DE" dirty="0"/>
              <a:t>Vertikal: 6 cm, Horizontal: 1,5 cm</a:t>
            </a:r>
            <a:br>
              <a:rPr lang="de-DE" dirty="0"/>
            </a:br>
            <a:br>
              <a:rPr lang="de-DE" dirty="0"/>
            </a:br>
            <a:r>
              <a:rPr lang="de-DE" dirty="0"/>
              <a:t>Maximale Größe:</a:t>
            </a:r>
            <a:br>
              <a:rPr lang="de-DE" dirty="0"/>
            </a:br>
            <a:r>
              <a:rPr lang="de-DE" dirty="0"/>
              <a:t>Höhe: 11,7 cm</a:t>
            </a:r>
            <a:br>
              <a:rPr lang="de-DE" dirty="0"/>
            </a:br>
            <a:r>
              <a:rPr lang="de-DE" dirty="0"/>
              <a:t>Breite: 22,8</a:t>
            </a:r>
          </a:p>
          <a:p>
            <a:endParaRPr lang="de-DE" dirty="0"/>
          </a:p>
        </p:txBody>
      </p:sp>
      <p:sp>
        <p:nvSpPr>
          <p:cNvPr id="12" name="Textplatzhalter 7"/>
          <p:cNvSpPr>
            <a:spLocks noGrp="1"/>
          </p:cNvSpPr>
          <p:nvPr>
            <p:ph type="body" sz="quarter" idx="15" hasCustomPrompt="1"/>
          </p:nvPr>
        </p:nvSpPr>
        <p:spPr>
          <a:xfrm>
            <a:off x="501843" y="1759348"/>
            <a:ext cx="8237347" cy="304042"/>
          </a:xfrm>
        </p:spPr>
        <p:txBody>
          <a:bodyPr lIns="0" tIns="0" rIns="0" bIns="0">
            <a:noAutofit/>
          </a:bodyPr>
          <a:lstStyle>
            <a:lvl1pPr marL="0" indent="0">
              <a:lnSpc>
                <a:spcPct val="80000"/>
              </a:lnSpc>
              <a:buNone/>
              <a:defRPr sz="1698" b="0" baseline="0"/>
            </a:lvl1pPr>
            <a:lvl2pPr>
              <a:defRPr sz="1998" baseline="0"/>
            </a:lvl2pPr>
            <a:lvl4pPr>
              <a:defRPr/>
            </a:lvl4pPr>
          </a:lstStyle>
          <a:p>
            <a:r>
              <a:rPr lang="de-DE" dirty="0"/>
              <a:t>Weitere Details zur Darstellung</a:t>
            </a:r>
          </a:p>
        </p:txBody>
      </p:sp>
      <p:sp>
        <p:nvSpPr>
          <p:cNvPr id="18" name="Titel 1"/>
          <p:cNvSpPr>
            <a:spLocks noGrp="1"/>
          </p:cNvSpPr>
          <p:nvPr>
            <p:ph type="ctrTitle" hasCustomPrompt="1"/>
          </p:nvPr>
        </p:nvSpPr>
        <p:spPr>
          <a:xfrm>
            <a:off x="494936" y="342986"/>
            <a:ext cx="8247426" cy="812423"/>
          </a:xfrm>
        </p:spPr>
        <p:txBody>
          <a:bodyPr anchor="t" anchorCtr="0">
            <a:noAutofit/>
          </a:bodyPr>
          <a:lstStyle>
            <a:lvl1pPr algn="l">
              <a:lnSpc>
                <a:spcPct val="100000"/>
              </a:lnSpc>
              <a:defRPr sz="2397" b="1" baseline="0">
                <a:solidFill>
                  <a:srgbClr val="000000"/>
                </a:solidFill>
              </a:defRPr>
            </a:lvl1pPr>
          </a:lstStyle>
          <a:p>
            <a:r>
              <a:rPr lang="de-DE" dirty="0"/>
              <a:t>Eingabe Botschaft, Überschrift</a:t>
            </a:r>
            <a:br>
              <a:rPr lang="de-DE" dirty="0"/>
            </a:br>
            <a:r>
              <a:rPr lang="de-DE" dirty="0"/>
              <a:t>Eingabe Botschaft, Überschrift</a:t>
            </a:r>
          </a:p>
        </p:txBody>
      </p:sp>
      <p:sp>
        <p:nvSpPr>
          <p:cNvPr id="20" name="Textplatzhalter 7"/>
          <p:cNvSpPr>
            <a:spLocks noGrp="1"/>
          </p:cNvSpPr>
          <p:nvPr>
            <p:ph type="body" sz="quarter" idx="14" hasCustomPrompt="1"/>
          </p:nvPr>
        </p:nvSpPr>
        <p:spPr>
          <a:xfrm>
            <a:off x="498296" y="1424580"/>
            <a:ext cx="8244066" cy="304042"/>
          </a:xfrm>
        </p:spPr>
        <p:txBody>
          <a:bodyPr lIns="0" tIns="0" rIns="0" bIns="0">
            <a:noAutofit/>
          </a:bodyPr>
          <a:lstStyle>
            <a:lvl1pPr marL="0" indent="0">
              <a:lnSpc>
                <a:spcPct val="80000"/>
              </a:lnSpc>
              <a:buNone/>
              <a:defRPr sz="1998" b="1" baseline="0"/>
            </a:lvl1pPr>
            <a:lvl2pPr>
              <a:defRPr sz="1998" baseline="0"/>
            </a:lvl2pPr>
            <a:lvl4pPr>
              <a:defRPr/>
            </a:lvl4pPr>
          </a:lstStyle>
          <a:p>
            <a:r>
              <a:rPr lang="de-DE" dirty="0"/>
              <a:t>Inhaltsbeschreibung / Kennzahl</a:t>
            </a:r>
          </a:p>
        </p:txBody>
      </p:sp>
      <p:sp>
        <p:nvSpPr>
          <p:cNvPr id="9" name="Rectangle 3"/>
          <p:cNvSpPr>
            <a:spLocks noGrp="1" noChangeArrowheads="1"/>
          </p:cNvSpPr>
          <p:nvPr>
            <p:ph type="ftr" sz="quarter" idx="3"/>
          </p:nvPr>
        </p:nvSpPr>
        <p:spPr bwMode="auto">
          <a:xfrm>
            <a:off x="2736000" y="6614432"/>
            <a:ext cx="5652000" cy="251942"/>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6933" eaLnBrk="0" hangingPunct="0">
              <a:lnSpc>
                <a:spcPct val="100000"/>
              </a:lnSpc>
              <a:spcBef>
                <a:spcPct val="0"/>
              </a:spcBef>
              <a:spcAft>
                <a:spcPts val="200"/>
              </a:spcAft>
              <a:defRPr sz="999"/>
            </a:lvl1pPr>
          </a:lstStyle>
          <a:p>
            <a:r>
              <a:rPr lang="de-DE" dirty="0">
                <a:solidFill>
                  <a:prstClr val="black"/>
                </a:solidFill>
              </a:rPr>
              <a:t>Auftakt-PLA "Fachkräfteeinwanderungsgesetz" am 09.03.2020</a:t>
            </a:r>
          </a:p>
        </p:txBody>
      </p:sp>
    </p:spTree>
    <p:extLst>
      <p:ext uri="{BB962C8B-B14F-4D97-AF65-F5344CB8AC3E}">
        <p14:creationId xmlns:p14="http://schemas.microsoft.com/office/powerpoint/2010/main" val="357972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2 Aufzählungen">
    <p:spTree>
      <p:nvGrpSpPr>
        <p:cNvPr id="1" name=""/>
        <p:cNvGrpSpPr/>
        <p:nvPr/>
      </p:nvGrpSpPr>
      <p:grpSpPr>
        <a:xfrm>
          <a:off x="0" y="0"/>
          <a:ext cx="0" cy="0"/>
          <a:chOff x="0" y="0"/>
          <a:chExt cx="0" cy="0"/>
        </a:xfrm>
      </p:grpSpPr>
      <p:sp>
        <p:nvSpPr>
          <p:cNvPr id="8" name="Line 16"/>
          <p:cNvSpPr>
            <a:spLocks noChangeShapeType="1"/>
          </p:cNvSpPr>
          <p:nvPr userDrawn="1"/>
        </p:nvSpPr>
        <p:spPr bwMode="auto">
          <a:xfrm>
            <a:off x="442130" y="1150483"/>
            <a:ext cx="8769058" cy="0"/>
          </a:xfrm>
          <a:prstGeom prst="line">
            <a:avLst/>
          </a:prstGeom>
          <a:noFill/>
          <a:ln w="12700" cmpd="sng">
            <a:solidFill>
              <a:srgbClr val="CD0920"/>
            </a:solidFill>
            <a:round/>
            <a:headEnd/>
            <a:tailEnd/>
          </a:ln>
          <a:effectLst/>
        </p:spPr>
        <p:txBody>
          <a:bodyPr wrap="square" lIns="91677" tIns="45836" rIns="91677" bIns="45836">
            <a:spAutoFit/>
          </a:bodyPr>
          <a:lstStyle/>
          <a:p>
            <a:pPr defTabSz="458640" fontAlgn="auto">
              <a:spcBef>
                <a:spcPts val="0"/>
              </a:spcBef>
              <a:spcAft>
                <a:spcPts val="0"/>
              </a:spcAft>
            </a:pPr>
            <a:endParaRPr lang="de-DE" sz="1799" dirty="0">
              <a:ln>
                <a:solidFill>
                  <a:prstClr val="black"/>
                </a:solidFill>
              </a:ln>
              <a:solidFill>
                <a:prstClr val="black"/>
              </a:solidFill>
              <a:latin typeface="Arial"/>
            </a:endParaRPr>
          </a:p>
        </p:txBody>
      </p:sp>
      <p:pic>
        <p:nvPicPr>
          <p:cNvPr id="13" name="Bild 12"/>
          <p:cNvPicPr>
            <a:picLocks noChangeAspect="1"/>
          </p:cNvPicPr>
          <p:nvPr userDrawn="1"/>
        </p:nvPicPr>
        <p:blipFill>
          <a:blip r:embed="rId2"/>
          <a:stretch>
            <a:fillRect/>
          </a:stretch>
        </p:blipFill>
        <p:spPr>
          <a:xfrm>
            <a:off x="103829" y="102472"/>
            <a:ext cx="9076685" cy="1053675"/>
          </a:xfrm>
          <a:prstGeom prst="rect">
            <a:avLst/>
          </a:prstGeom>
        </p:spPr>
      </p:pic>
      <p:sp>
        <p:nvSpPr>
          <p:cNvPr id="5" name="Rechteck 4"/>
          <p:cNvSpPr/>
          <p:nvPr userDrawn="1"/>
        </p:nvSpPr>
        <p:spPr>
          <a:xfrm>
            <a:off x="8201062" y="6656440"/>
            <a:ext cx="979487" cy="226963"/>
          </a:xfrm>
          <a:prstGeom prst="rect">
            <a:avLst/>
          </a:prstGeom>
          <a:solidFill>
            <a:schemeClr val="bg1"/>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458640" fontAlgn="auto">
              <a:spcBef>
                <a:spcPts val="0"/>
              </a:spcBef>
              <a:spcAft>
                <a:spcPts val="0"/>
              </a:spcAft>
            </a:pPr>
            <a:endParaRPr lang="de-DE" sz="1799" dirty="0">
              <a:solidFill>
                <a:prstClr val="white"/>
              </a:solidFill>
            </a:endParaRPr>
          </a:p>
        </p:txBody>
      </p:sp>
      <p:sp>
        <p:nvSpPr>
          <p:cNvPr id="7" name="Titel 1"/>
          <p:cNvSpPr>
            <a:spLocks noGrp="1"/>
          </p:cNvSpPr>
          <p:nvPr>
            <p:ph type="ctrTitle" hasCustomPrompt="1"/>
          </p:nvPr>
        </p:nvSpPr>
        <p:spPr>
          <a:xfrm>
            <a:off x="494936" y="343014"/>
            <a:ext cx="8247426" cy="812423"/>
          </a:xfrm>
          <a:prstGeom prst="rect">
            <a:avLst/>
          </a:prstGeom>
        </p:spPr>
        <p:txBody>
          <a:bodyPr lIns="91456" tIns="45729" rIns="91456" bIns="45729" anchor="t" anchorCtr="0">
            <a:noAutofit/>
          </a:bodyPr>
          <a:lstStyle>
            <a:lvl1pPr algn="l">
              <a:lnSpc>
                <a:spcPct val="100000"/>
              </a:lnSpc>
              <a:defRPr sz="2398" b="1" baseline="0">
                <a:solidFill>
                  <a:srgbClr val="000000"/>
                </a:solidFill>
              </a:defRPr>
            </a:lvl1pPr>
          </a:lstStyle>
          <a:p>
            <a:r>
              <a:rPr lang="de-DE" dirty="0"/>
              <a:t>Eingabe Botschaft, Überschrift</a:t>
            </a:r>
            <a:br>
              <a:rPr lang="de-DE" dirty="0"/>
            </a:br>
            <a:r>
              <a:rPr lang="de-DE" dirty="0"/>
              <a:t>Eingabe Botschaft, Überschrift</a:t>
            </a:r>
          </a:p>
        </p:txBody>
      </p:sp>
      <p:sp>
        <p:nvSpPr>
          <p:cNvPr id="10" name="Textplatzhalter 6"/>
          <p:cNvSpPr>
            <a:spLocks noGrp="1"/>
          </p:cNvSpPr>
          <p:nvPr>
            <p:ph type="body" sz="quarter" idx="12" hasCustomPrompt="1"/>
          </p:nvPr>
        </p:nvSpPr>
        <p:spPr>
          <a:xfrm>
            <a:off x="561506" y="2167403"/>
            <a:ext cx="3922169" cy="3697595"/>
          </a:xfrm>
          <a:prstGeom prst="rect">
            <a:avLst/>
          </a:prstGeom>
        </p:spPr>
        <p:txBody>
          <a:bodyPr wrap="square" lIns="0" rIns="0">
            <a:spAutoFit/>
          </a:bodyPr>
          <a:lstStyle>
            <a:lvl1pPr marL="342723" marR="0" indent="-342723" algn="l" defTabSz="917101" rtl="0" eaLnBrk="1" fontAlgn="base" latinLnBrk="0" hangingPunct="1">
              <a:lnSpc>
                <a:spcPct val="100000"/>
              </a:lnSpc>
              <a:spcBef>
                <a:spcPts val="0"/>
              </a:spcBef>
              <a:spcAft>
                <a:spcPts val="700"/>
              </a:spcAft>
              <a:buClr>
                <a:srgbClr val="E2001A"/>
              </a:buClr>
              <a:buSzPct val="80000"/>
              <a:buFont typeface="Arial" pitchFamily="34" charset="0"/>
              <a:buChar char="▬"/>
              <a:tabLst/>
              <a:defRPr lang="de-DE" sz="1999" b="0" kern="1200" baseline="0" dirty="0" smtClean="0">
                <a:solidFill>
                  <a:schemeClr val="tx1"/>
                </a:solidFill>
                <a:latin typeface="Arial"/>
                <a:ea typeface="+mn-ea"/>
                <a:cs typeface="Arial"/>
              </a:defRPr>
            </a:lvl1pPr>
            <a:lvl2pPr marL="608086" indent="-251870">
              <a:spcBef>
                <a:spcPts val="50"/>
              </a:spcBef>
              <a:spcAft>
                <a:spcPts val="600"/>
              </a:spcAft>
              <a:buClrTx/>
              <a:buSzPct val="110000"/>
              <a:buFont typeface="Arial"/>
              <a:buChar char="•"/>
              <a:defRPr sz="1699" baseline="0">
                <a:solidFill>
                  <a:schemeClr val="tx1"/>
                </a:solidFill>
                <a:latin typeface="Arial" pitchFamily="34" charset="0"/>
                <a:cs typeface="Arial" pitchFamily="34" charset="0"/>
              </a:defRPr>
            </a:lvl2pPr>
            <a:lvl3pPr marL="838368" indent="-226682">
              <a:spcBef>
                <a:spcPts val="100"/>
              </a:spcBef>
              <a:spcAft>
                <a:spcPts val="500"/>
              </a:spcAft>
              <a:buClrTx/>
              <a:buSzPct val="110000"/>
              <a:buFont typeface="Arial"/>
              <a:buChar char="•"/>
              <a:defRPr sz="1399" baseline="0">
                <a:solidFill>
                  <a:schemeClr val="tx1"/>
                </a:solidFill>
                <a:latin typeface="Arial" pitchFamily="34" charset="0"/>
                <a:cs typeface="Arial" pitchFamily="34" charset="0"/>
              </a:defRPr>
            </a:lvl3pPr>
            <a:lvl4pPr marL="1375651" indent="0">
              <a:buFontTx/>
              <a:buNone/>
              <a:defRPr/>
            </a:lvl4pPr>
            <a:lvl5pPr marL="1829442" indent="0">
              <a:buFontTx/>
              <a:buNone/>
              <a:defRPr/>
            </a:lvl5pPr>
          </a:lstStyle>
          <a:p>
            <a:pPr marL="342723" marR="0" lvl="0" indent="-342723" algn="l" defTabSz="917101" rtl="0" eaLnBrk="1" fontAlgn="base" latinLnBrk="0" hangingPunct="1">
              <a:lnSpc>
                <a:spcPct val="100000"/>
              </a:lnSpc>
              <a:spcBef>
                <a:spcPts val="0"/>
              </a:spcBef>
              <a:spcAft>
                <a:spcPts val="400"/>
              </a:spcAft>
              <a:buClr>
                <a:srgbClr val="E2001A"/>
              </a:buClr>
              <a:buSzPct val="80000"/>
              <a:buFont typeface="Arial" pitchFamily="34" charset="0"/>
              <a:buChar char="▬"/>
              <a:tabLst/>
              <a:defRPr/>
            </a:pPr>
            <a:r>
              <a:rPr lang="de-DE" dirty="0"/>
              <a:t>Textmasterformate durch Klicken bearbeiten. Hier funktionieren Fließtext oder Aufzählungspunkte.</a:t>
            </a:r>
          </a:p>
          <a:p>
            <a:pPr lvl="0"/>
            <a:endParaRPr lang="de-DE" dirty="0"/>
          </a:p>
          <a:p>
            <a:pPr lvl="0"/>
            <a:r>
              <a:rPr lang="de-DE" dirty="0"/>
              <a:t>Aufzählungspunkt</a:t>
            </a:r>
          </a:p>
          <a:p>
            <a:pPr marL="342723" marR="0" lvl="0" indent="-342723" algn="l" defTabSz="917101" rtl="0" eaLnBrk="1" fontAlgn="base" latinLnBrk="0" hangingPunct="1">
              <a:lnSpc>
                <a:spcPct val="100000"/>
              </a:lnSpc>
              <a:spcBef>
                <a:spcPts val="0"/>
              </a:spcBef>
              <a:spcAft>
                <a:spcPts val="700"/>
              </a:spcAft>
              <a:buClr>
                <a:srgbClr val="E2001A"/>
              </a:buClr>
              <a:buSzPct val="80000"/>
              <a:buFont typeface="Arial" pitchFamily="34" charset="0"/>
              <a:buChar char="▬"/>
              <a:tabLst/>
            </a:pPr>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9" name="Textplatzhalter 6"/>
          <p:cNvSpPr>
            <a:spLocks noGrp="1"/>
          </p:cNvSpPr>
          <p:nvPr>
            <p:ph type="body" sz="quarter" idx="13" hasCustomPrompt="1"/>
          </p:nvPr>
        </p:nvSpPr>
        <p:spPr>
          <a:xfrm>
            <a:off x="4794585" y="2167403"/>
            <a:ext cx="3922169" cy="3697595"/>
          </a:xfrm>
          <a:prstGeom prst="rect">
            <a:avLst/>
          </a:prstGeom>
        </p:spPr>
        <p:txBody>
          <a:bodyPr wrap="square" lIns="0" rIns="0">
            <a:spAutoFit/>
          </a:bodyPr>
          <a:lstStyle>
            <a:lvl1pPr marL="342723" marR="0" indent="-342723" algn="l" defTabSz="917101" rtl="0" eaLnBrk="1" fontAlgn="base" latinLnBrk="0" hangingPunct="1">
              <a:lnSpc>
                <a:spcPct val="100000"/>
              </a:lnSpc>
              <a:spcBef>
                <a:spcPts val="0"/>
              </a:spcBef>
              <a:spcAft>
                <a:spcPts val="700"/>
              </a:spcAft>
              <a:buClr>
                <a:srgbClr val="E2001A"/>
              </a:buClr>
              <a:buSzPct val="80000"/>
              <a:buFont typeface="Arial" pitchFamily="34" charset="0"/>
              <a:buChar char="▬"/>
              <a:tabLst/>
              <a:defRPr lang="de-DE" sz="1999" b="0" kern="1200" baseline="0" dirty="0" smtClean="0">
                <a:solidFill>
                  <a:schemeClr val="tx1"/>
                </a:solidFill>
                <a:latin typeface="Arial"/>
                <a:ea typeface="+mn-ea"/>
                <a:cs typeface="Arial"/>
              </a:defRPr>
            </a:lvl1pPr>
            <a:lvl2pPr marL="608086" indent="-251870">
              <a:spcBef>
                <a:spcPts val="50"/>
              </a:spcBef>
              <a:spcAft>
                <a:spcPts val="600"/>
              </a:spcAft>
              <a:buClrTx/>
              <a:buSzPct val="110000"/>
              <a:buFont typeface="Arial"/>
              <a:buChar char="•"/>
              <a:defRPr sz="1699" baseline="0">
                <a:solidFill>
                  <a:schemeClr val="tx1"/>
                </a:solidFill>
                <a:latin typeface="Arial" pitchFamily="34" charset="0"/>
                <a:cs typeface="Arial" pitchFamily="34" charset="0"/>
              </a:defRPr>
            </a:lvl2pPr>
            <a:lvl3pPr marL="838368" indent="-226682">
              <a:spcBef>
                <a:spcPts val="100"/>
              </a:spcBef>
              <a:spcAft>
                <a:spcPts val="500"/>
              </a:spcAft>
              <a:buClrTx/>
              <a:buSzPct val="110000"/>
              <a:buFont typeface="Arial"/>
              <a:buChar char="•"/>
              <a:defRPr sz="1399" baseline="0">
                <a:solidFill>
                  <a:schemeClr val="tx1"/>
                </a:solidFill>
                <a:latin typeface="Arial" pitchFamily="34" charset="0"/>
                <a:cs typeface="Arial" pitchFamily="34" charset="0"/>
              </a:defRPr>
            </a:lvl3pPr>
            <a:lvl4pPr marL="1375651" indent="0">
              <a:buFontTx/>
              <a:buNone/>
              <a:defRPr/>
            </a:lvl4pPr>
            <a:lvl5pPr marL="1829442" indent="0">
              <a:buFontTx/>
              <a:buNone/>
              <a:defRPr/>
            </a:lvl5pPr>
          </a:lstStyle>
          <a:p>
            <a:pPr marL="342723" marR="0" lvl="0" indent="-342723" algn="l" defTabSz="917101" rtl="0" eaLnBrk="1" fontAlgn="base" latinLnBrk="0" hangingPunct="1">
              <a:lnSpc>
                <a:spcPct val="100000"/>
              </a:lnSpc>
              <a:spcBef>
                <a:spcPts val="0"/>
              </a:spcBef>
              <a:spcAft>
                <a:spcPts val="400"/>
              </a:spcAft>
              <a:buClr>
                <a:srgbClr val="E2001A"/>
              </a:buClr>
              <a:buSzPct val="80000"/>
              <a:buFont typeface="Arial" pitchFamily="34" charset="0"/>
              <a:buChar char="▬"/>
              <a:tabLst/>
              <a:defRPr/>
            </a:pPr>
            <a:r>
              <a:rPr lang="de-DE" dirty="0"/>
              <a:t>Textmasterformate durch Klicken bearbeiten. Hier funktionieren Fließtext oder Aufzählungspunkte.</a:t>
            </a:r>
          </a:p>
          <a:p>
            <a:pPr lvl="0"/>
            <a:endParaRPr lang="de-DE" dirty="0"/>
          </a:p>
          <a:p>
            <a:pPr lvl="0"/>
            <a:r>
              <a:rPr lang="de-DE" dirty="0"/>
              <a:t>Aufzählungspunkt</a:t>
            </a:r>
          </a:p>
          <a:p>
            <a:pPr marL="342723" marR="0" lvl="0" indent="-342723" algn="l" defTabSz="917101" rtl="0" eaLnBrk="1" fontAlgn="base" latinLnBrk="0" hangingPunct="1">
              <a:lnSpc>
                <a:spcPct val="100000"/>
              </a:lnSpc>
              <a:spcBef>
                <a:spcPts val="0"/>
              </a:spcBef>
              <a:spcAft>
                <a:spcPts val="700"/>
              </a:spcAft>
              <a:buClr>
                <a:srgbClr val="E2001A"/>
              </a:buClr>
              <a:buSzPct val="80000"/>
              <a:buFont typeface="Arial" pitchFamily="34" charset="0"/>
              <a:buChar char="▬"/>
              <a:tabLst/>
            </a:pPr>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11" name="Rectangle 3"/>
          <p:cNvSpPr>
            <a:spLocks noGrp="1" noChangeArrowheads="1"/>
          </p:cNvSpPr>
          <p:nvPr>
            <p:ph type="ftr" sz="quarter" idx="3"/>
          </p:nvPr>
        </p:nvSpPr>
        <p:spPr bwMode="auto">
          <a:xfrm>
            <a:off x="2736000" y="6614432"/>
            <a:ext cx="4388700" cy="251942"/>
          </a:xfrm>
          <a:prstGeom prst="rect">
            <a:avLst/>
          </a:prstGeom>
          <a:noFill/>
          <a:ln w="9525">
            <a:noFill/>
            <a:miter lim="800000"/>
            <a:headEnd/>
            <a:tailEnd/>
          </a:ln>
          <a:effectLst/>
        </p:spPr>
        <p:txBody>
          <a:bodyPr vert="horz" wrap="square" lIns="91450" tIns="45729" rIns="91450" bIns="45729" numCol="1" anchor="t" anchorCtr="0" compatLnSpc="1">
            <a:prstTxWarp prst="textNoShape">
              <a:avLst/>
            </a:prstTxWarp>
          </a:bodyPr>
          <a:lstStyle>
            <a:lvl1pPr defTabSz="917101" eaLnBrk="0" hangingPunct="0">
              <a:lnSpc>
                <a:spcPct val="100000"/>
              </a:lnSpc>
              <a:spcBef>
                <a:spcPct val="0"/>
              </a:spcBef>
              <a:spcAft>
                <a:spcPts val="200"/>
              </a:spcAft>
              <a:defRPr sz="999"/>
            </a:lvl1pPr>
          </a:lstStyle>
          <a:p>
            <a:r>
              <a:rPr lang="de-DE" dirty="0">
                <a:solidFill>
                  <a:prstClr val="black"/>
                </a:solidFill>
              </a:rPr>
              <a:t>Auftakt-PLA "Fachkräfteeinwanderungsgesetz" am 09.03.2020</a:t>
            </a:r>
          </a:p>
        </p:txBody>
      </p:sp>
      <p:sp>
        <p:nvSpPr>
          <p:cNvPr id="12" name="Rectangle 33"/>
          <p:cNvSpPr>
            <a:spLocks noChangeArrowheads="1"/>
          </p:cNvSpPr>
          <p:nvPr userDrawn="1"/>
        </p:nvSpPr>
        <p:spPr bwMode="auto">
          <a:xfrm>
            <a:off x="8204201" y="6611411"/>
            <a:ext cx="919162" cy="235025"/>
          </a:xfrm>
          <a:prstGeom prst="rect">
            <a:avLst/>
          </a:prstGeom>
          <a:noFill/>
          <a:ln w="9525">
            <a:noFill/>
            <a:miter lim="800000"/>
            <a:headEnd/>
            <a:tailEnd/>
          </a:ln>
          <a:effectLst/>
        </p:spPr>
        <p:txBody>
          <a:bodyPr lIns="89495" tIns="44748" rIns="89495" bIns="44748"/>
          <a:lstStyle/>
          <a:p>
            <a:pPr algn="r" defTabSz="894440" eaLnBrk="0" hangingPunct="0">
              <a:spcAft>
                <a:spcPts val="200"/>
              </a:spcAft>
            </a:pPr>
            <a:r>
              <a:rPr lang="de-DE" sz="999" dirty="0">
                <a:solidFill>
                  <a:srgbClr val="000000"/>
                </a:solidFill>
                <a:latin typeface="Arial"/>
              </a:rPr>
              <a:t>Seite </a:t>
            </a:r>
            <a:fld id="{74FECFAA-7E63-4B4B-BCB7-18CE54C41901}" type="slidenum">
              <a:rPr lang="de-DE" sz="999">
                <a:solidFill>
                  <a:srgbClr val="000000"/>
                </a:solidFill>
                <a:latin typeface="Arial"/>
              </a:rPr>
              <a:pPr algn="r" defTabSz="894440" eaLnBrk="0" hangingPunct="0">
                <a:spcAft>
                  <a:spcPts val="200"/>
                </a:spcAft>
              </a:pPr>
              <a:t>‹Nr.›</a:t>
            </a:fld>
            <a:endParaRPr lang="de-DE" sz="999" dirty="0">
              <a:solidFill>
                <a:srgbClr val="000000"/>
              </a:solidFill>
              <a:latin typeface="Arial"/>
            </a:endParaRPr>
          </a:p>
        </p:txBody>
      </p:sp>
    </p:spTree>
    <p:extLst>
      <p:ext uri="{BB962C8B-B14F-4D97-AF65-F5344CB8AC3E}">
        <p14:creationId xmlns:p14="http://schemas.microsoft.com/office/powerpoint/2010/main" val="3099164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a:t>Titelmasterformat durch Klicken bearbeiten</a:t>
            </a:r>
          </a:p>
        </p:txBody>
      </p:sp>
      <p:sp>
        <p:nvSpPr>
          <p:cNvPr id="3" name="Untertitel 2"/>
          <p:cNvSpPr>
            <a:spLocks noGrp="1"/>
          </p:cNvSpPr>
          <p:nvPr>
            <p:ph type="subTitle" idx="1"/>
          </p:nvPr>
        </p:nvSpPr>
        <p:spPr>
          <a:xfrm>
            <a:off x="1376363" y="3900488"/>
            <a:ext cx="6427787" cy="17589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28613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8788" y="1606550"/>
            <a:ext cx="8262937" cy="45418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7480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5488" y="2917825"/>
            <a:ext cx="7802562" cy="15049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908030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8788" y="1606550"/>
            <a:ext cx="4054475"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65663" y="1606550"/>
            <a:ext cx="4056062"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7507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8788" y="1541463"/>
            <a:ext cx="4056062"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8788" y="2182813"/>
            <a:ext cx="4056062"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64075" y="1541463"/>
            <a:ext cx="40576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64075" y="2182813"/>
            <a:ext cx="4057650"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289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701505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09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89338" y="274638"/>
            <a:ext cx="5132387" cy="58737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8788" y="1439863"/>
            <a:ext cx="3021012" cy="47085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39032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und Aufzählung">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97775" y="293364"/>
            <a:ext cx="7758839" cy="731667"/>
          </a:xfrm>
          <a:prstGeom prst="rect">
            <a:avLst/>
          </a:prstGeom>
        </p:spPr>
        <p:txBody>
          <a:bodyPr wrap="square" lIns="0" tIns="0" rIns="0" bIns="0" anchor="t">
            <a:noAutofit/>
          </a:bodyPr>
          <a:lstStyle>
            <a:lvl1pPr algn="l">
              <a:lnSpc>
                <a:spcPct val="100000"/>
              </a:lnSpc>
              <a:spcAft>
                <a:spcPts val="0"/>
              </a:spcAft>
              <a:defRPr lang="de-DE" sz="2398" b="1" kern="1200" baseline="0" dirty="0">
                <a:solidFill>
                  <a:schemeClr val="bg1"/>
                </a:solidFill>
                <a:latin typeface="Arial" pitchFamily="34" charset="0"/>
                <a:cs typeface="Arial" pitchFamily="34" charset="0"/>
              </a:defRPr>
            </a:lvl1pPr>
          </a:lstStyle>
          <a:p>
            <a:r>
              <a:rPr lang="de-DE" dirty="0"/>
              <a:t>Hier steht der Titel zu diesem Teil </a:t>
            </a:r>
            <a:br>
              <a:rPr lang="de-DE" dirty="0"/>
            </a:br>
            <a:r>
              <a:rPr lang="de-DE" dirty="0"/>
              <a:t>Ihrer Präsentation</a:t>
            </a:r>
          </a:p>
        </p:txBody>
      </p:sp>
      <p:sp>
        <p:nvSpPr>
          <p:cNvPr id="6" name="Textplatzhalter 6"/>
          <p:cNvSpPr>
            <a:spLocks noGrp="1"/>
          </p:cNvSpPr>
          <p:nvPr>
            <p:ph type="body" sz="quarter" idx="12" hasCustomPrompt="1"/>
          </p:nvPr>
        </p:nvSpPr>
        <p:spPr>
          <a:xfrm>
            <a:off x="720000" y="1595921"/>
            <a:ext cx="7736613" cy="4585391"/>
          </a:xfrm>
          <a:prstGeom prst="rect">
            <a:avLst/>
          </a:prstGeom>
        </p:spPr>
        <p:txBody>
          <a:bodyPr wrap="square" lIns="0" rIns="0">
            <a:spAutoFit/>
          </a:bodyPr>
          <a:lstStyle>
            <a:lvl1pPr marL="342660" marR="0" indent="-342660" algn="l" defTabSz="916933"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7974" indent="-251824">
              <a:spcBef>
                <a:spcPts val="50"/>
              </a:spcBef>
              <a:spcAft>
                <a:spcPts val="600"/>
              </a:spcAft>
              <a:buClrTx/>
              <a:buSzPct val="110000"/>
              <a:buFont typeface="Arial"/>
              <a:buChar char="•"/>
              <a:defRPr sz="1699" baseline="0">
                <a:solidFill>
                  <a:schemeClr val="tx1"/>
                </a:solidFill>
                <a:latin typeface="Arial" pitchFamily="34" charset="0"/>
                <a:cs typeface="Arial" pitchFamily="34" charset="0"/>
              </a:defRPr>
            </a:lvl2pPr>
            <a:lvl3pPr marL="838213" indent="-226641">
              <a:spcBef>
                <a:spcPts val="100"/>
              </a:spcBef>
              <a:spcAft>
                <a:spcPts val="500"/>
              </a:spcAft>
              <a:buClrTx/>
              <a:buSzPct val="110000"/>
              <a:buFont typeface="Arial"/>
              <a:buChar char="•"/>
              <a:defRPr sz="1399" baseline="0">
                <a:solidFill>
                  <a:schemeClr val="tx1"/>
                </a:solidFill>
                <a:latin typeface="Arial" pitchFamily="34" charset="0"/>
                <a:cs typeface="Arial" pitchFamily="34" charset="0"/>
              </a:defRPr>
            </a:lvl3pPr>
            <a:lvl4pPr marL="1375399" indent="0">
              <a:buFontTx/>
              <a:buNone/>
              <a:defRPr/>
            </a:lvl4pPr>
            <a:lvl5pPr marL="1829107" indent="0">
              <a:buFontTx/>
              <a:buNone/>
              <a:defRPr/>
            </a:lvl5pPr>
          </a:lstStyle>
          <a:p>
            <a:pPr marL="342660" marR="0" lvl="0" indent="-342660" algn="l" defTabSz="916933" rtl="0" eaLnBrk="1" fontAlgn="base" latinLnBrk="0" hangingPunct="1">
              <a:lnSpc>
                <a:spcPct val="100000"/>
              </a:lnSpc>
              <a:spcBef>
                <a:spcPts val="0"/>
              </a:spcBef>
              <a:spcAft>
                <a:spcPts val="400"/>
              </a:spcAft>
              <a:buClr>
                <a:srgbClr val="E2001A"/>
              </a:buClr>
              <a:buSzPct val="80000"/>
              <a:buFont typeface="Arial" pitchFamily="34" charset="0"/>
              <a:buChar char="▬"/>
              <a:tabLst/>
              <a:defRPr/>
            </a:pPr>
            <a:r>
              <a:rPr lang="de-DE" dirty="0"/>
              <a:t>Textmasterformate durch Klicken bearbeiten. Hier funktionieren Fließtext oder Aufzählungspunkte.</a:t>
            </a:r>
          </a:p>
          <a:p>
            <a:pPr lvl="0"/>
            <a:endParaRPr lang="de-DE" dirty="0"/>
          </a:p>
          <a:p>
            <a:pPr lvl="0"/>
            <a:r>
              <a:rPr lang="de-DE" dirty="0"/>
              <a:t>Aufzählungspunkt</a:t>
            </a:r>
          </a:p>
          <a:p>
            <a:pPr lvl="0"/>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5" name="Rectangle 3"/>
          <p:cNvSpPr>
            <a:spLocks noGrp="1" noChangeArrowheads="1"/>
          </p:cNvSpPr>
          <p:nvPr>
            <p:ph type="ftr" sz="quarter" idx="3"/>
          </p:nvPr>
        </p:nvSpPr>
        <p:spPr bwMode="auto">
          <a:xfrm>
            <a:off x="2736000" y="6611383"/>
            <a:ext cx="5652000" cy="251826"/>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6933" eaLnBrk="0" hangingPunct="0">
              <a:lnSpc>
                <a:spcPct val="100000"/>
              </a:lnSpc>
              <a:spcBef>
                <a:spcPct val="0"/>
              </a:spcBef>
              <a:spcAft>
                <a:spcPts val="200"/>
              </a:spcAft>
              <a:defRPr sz="999"/>
            </a:lvl1pPr>
          </a:lstStyle>
          <a:p>
            <a:r>
              <a:rPr lang="de-DE" dirty="0">
                <a:solidFill>
                  <a:prstClr val="black"/>
                </a:solidFill>
              </a:rPr>
              <a:t>Auftakt-PLA "Fachkräfteeinwanderungsgesetz" am 09.03.2020</a:t>
            </a:r>
          </a:p>
        </p:txBody>
      </p:sp>
    </p:spTree>
    <p:extLst>
      <p:ext uri="{BB962C8B-B14F-4D97-AF65-F5344CB8AC3E}">
        <p14:creationId xmlns:p14="http://schemas.microsoft.com/office/powerpoint/2010/main" val="371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800225" y="614363"/>
            <a:ext cx="5507038" cy="4130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800225" y="5387975"/>
            <a:ext cx="5507038" cy="806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747299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8788" y="1606550"/>
            <a:ext cx="8262937" cy="454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173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2425" y="1606550"/>
            <a:ext cx="2081213" cy="454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8788" y="1606550"/>
            <a:ext cx="6091237" cy="454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8284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a:t>Titelmasterformat durch Klicken bearbeiten</a:t>
            </a:r>
          </a:p>
        </p:txBody>
      </p:sp>
      <p:sp>
        <p:nvSpPr>
          <p:cNvPr id="3" name="Untertitel 2"/>
          <p:cNvSpPr>
            <a:spLocks noGrp="1"/>
          </p:cNvSpPr>
          <p:nvPr>
            <p:ph type="subTitle" idx="1"/>
          </p:nvPr>
        </p:nvSpPr>
        <p:spPr>
          <a:xfrm>
            <a:off x="1376363" y="3900488"/>
            <a:ext cx="6427787" cy="1758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3734769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511175" y="1657350"/>
            <a:ext cx="7700963" cy="1588127"/>
          </a:xfrm>
        </p:spPr>
        <p:txBody>
          <a:bodyPr/>
          <a:lstStyle>
            <a:lvl1pPr>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2734944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4133617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5488" y="2917825"/>
            <a:ext cx="7802562" cy="1504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3205437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11175" y="1657350"/>
            <a:ext cx="3773488" cy="183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437063" y="1657350"/>
            <a:ext cx="3775075" cy="183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4228275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8788" y="1541463"/>
            <a:ext cx="4056062"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8788" y="2182813"/>
            <a:ext cx="4056062"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64075" y="1541463"/>
            <a:ext cx="40576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64075" y="2182813"/>
            <a:ext cx="4057650"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226328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101120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08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2267145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89338" y="274638"/>
            <a:ext cx="5132387" cy="587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8788" y="1439863"/>
            <a:ext cx="3021012" cy="4708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425541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800225" y="614363"/>
            <a:ext cx="5507038" cy="413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800225" y="5387975"/>
            <a:ext cx="5507038"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3193394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4057867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649288"/>
            <a:ext cx="1928813" cy="28432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2125" y="649288"/>
            <a:ext cx="5638800" cy="28432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251738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2125" y="649288"/>
            <a:ext cx="7720013" cy="657225"/>
          </a:xfrm>
        </p:spPr>
        <p:txBody>
          <a:bodyPr/>
          <a:lstStyle/>
          <a:p>
            <a:r>
              <a:rPr lang="de-DE"/>
              <a:t>Titelmasterformat durch Klicken bearbeiten</a:t>
            </a:r>
          </a:p>
        </p:txBody>
      </p:sp>
      <p:sp>
        <p:nvSpPr>
          <p:cNvPr id="3" name="Textplatzhalter 2"/>
          <p:cNvSpPr>
            <a:spLocks noGrp="1"/>
          </p:cNvSpPr>
          <p:nvPr>
            <p:ph type="body" sz="half" idx="1"/>
          </p:nvPr>
        </p:nvSpPr>
        <p:spPr>
          <a:xfrm>
            <a:off x="511175" y="1657350"/>
            <a:ext cx="3773488" cy="1835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437063" y="1657350"/>
            <a:ext cx="3775075" cy="1835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3404523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
          <p:cNvSpPr>
            <a:spLocks noGrp="1" noChangeArrowheads="1"/>
          </p:cNvSpPr>
          <p:nvPr>
            <p:ph type="ftr" sz="quarter" idx="10"/>
          </p:nvPr>
        </p:nvSpPr>
        <p:spPr>
          <a:xfrm>
            <a:off x="412750" y="6657975"/>
            <a:ext cx="6605588" cy="357188"/>
          </a:xfrm>
          <a:prstGeom prst="rect">
            <a:avLst/>
          </a:prstGeom>
        </p:spPr>
        <p:txBody>
          <a:bodyPr/>
          <a:lstStyle>
            <a:lvl1pPr>
              <a:defRPr/>
            </a:lvl1pPr>
          </a:lstStyle>
          <a:p>
            <a:pPr>
              <a:defRPr/>
            </a:pPr>
            <a:r>
              <a:rPr lang="de-DE" altLang="de-DE"/>
              <a:t>Beschäftigungs- und Fachkräftesicherung, Juni 2009, © Bundesagentur für Arbeit</a:t>
            </a:r>
          </a:p>
        </p:txBody>
      </p:sp>
    </p:spTree>
    <p:extLst>
      <p:ext uri="{BB962C8B-B14F-4D97-AF65-F5344CB8AC3E}">
        <p14:creationId xmlns:p14="http://schemas.microsoft.com/office/powerpoint/2010/main" val="3298757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7763" y="1127125"/>
            <a:ext cx="6884987" cy="2395538"/>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7763" y="3614738"/>
            <a:ext cx="6884987" cy="16621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815A3B0F-F05E-4392-A552-FAA70C2B34A3}"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DB22470-49D3-4625-B317-79B51A1C8088}" type="slidenum">
              <a:rPr lang="de-DE"/>
              <a:pPr>
                <a:defRPr/>
              </a:pPr>
              <a:t>‹Nr.›</a:t>
            </a:fld>
            <a:endParaRPr lang="de-DE"/>
          </a:p>
        </p:txBody>
      </p:sp>
    </p:spTree>
    <p:extLst>
      <p:ext uri="{BB962C8B-B14F-4D97-AF65-F5344CB8AC3E}">
        <p14:creationId xmlns:p14="http://schemas.microsoft.com/office/powerpoint/2010/main" val="1016491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F241FED-7F99-482D-83AE-D474B0C16DAA}"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21B2185-2FAE-4EB1-ACDA-E9B6FFE35916}" type="slidenum">
              <a:rPr lang="de-DE"/>
              <a:pPr>
                <a:defRPr/>
              </a:pPr>
              <a:t>‹Nr.›</a:t>
            </a:fld>
            <a:endParaRPr lang="de-DE"/>
          </a:p>
        </p:txBody>
      </p:sp>
    </p:spTree>
    <p:extLst>
      <p:ext uri="{BB962C8B-B14F-4D97-AF65-F5344CB8AC3E}">
        <p14:creationId xmlns:p14="http://schemas.microsoft.com/office/powerpoint/2010/main" val="2211051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7063" y="1716088"/>
            <a:ext cx="7916862" cy="2863850"/>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7063" y="4606925"/>
            <a:ext cx="7916862" cy="1504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a:lvl1pPr>
          </a:lstStyle>
          <a:p>
            <a:pPr>
              <a:defRPr/>
            </a:pPr>
            <a:fld id="{EF8139E2-9836-4884-8B64-9EBD1BA1FC1E}"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BA93505-C22A-447E-BEF1-F99C70D1A389}" type="slidenum">
              <a:rPr lang="de-DE"/>
              <a:pPr>
                <a:defRPr/>
              </a:pPr>
              <a:t>‹Nr.›</a:t>
            </a:fld>
            <a:endParaRPr lang="de-DE"/>
          </a:p>
        </p:txBody>
      </p:sp>
    </p:spTree>
    <p:extLst>
      <p:ext uri="{BB962C8B-B14F-4D97-AF65-F5344CB8AC3E}">
        <p14:creationId xmlns:p14="http://schemas.microsoft.com/office/powerpoint/2010/main" val="353340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nnfolie">
    <p:spTree>
      <p:nvGrpSpPr>
        <p:cNvPr id="1" name=""/>
        <p:cNvGrpSpPr/>
        <p:nvPr/>
      </p:nvGrpSpPr>
      <p:grpSpPr>
        <a:xfrm>
          <a:off x="0" y="0"/>
          <a:ext cx="0" cy="0"/>
          <a:chOff x="0" y="0"/>
          <a:chExt cx="0" cy="0"/>
        </a:xfrm>
      </p:grpSpPr>
      <p:sp>
        <p:nvSpPr>
          <p:cNvPr id="8" name="Line 16"/>
          <p:cNvSpPr>
            <a:spLocks noChangeShapeType="1"/>
          </p:cNvSpPr>
          <p:nvPr userDrawn="1"/>
        </p:nvSpPr>
        <p:spPr bwMode="auto">
          <a:xfrm>
            <a:off x="515281" y="1150483"/>
            <a:ext cx="8769058" cy="0"/>
          </a:xfrm>
          <a:prstGeom prst="line">
            <a:avLst/>
          </a:prstGeom>
          <a:noFill/>
          <a:ln w="12700" cmpd="sng">
            <a:solidFill>
              <a:srgbClr val="CD0920"/>
            </a:solidFill>
            <a:round/>
            <a:headEnd/>
            <a:tailEnd/>
          </a:ln>
          <a:effectLst/>
        </p:spPr>
        <p:txBody>
          <a:bodyPr wrap="square" lIns="91660" tIns="45828" rIns="91660" bIns="45828">
            <a:spAutoFit/>
          </a:bodyPr>
          <a:lstStyle/>
          <a:p>
            <a:pPr defTabSz="458556" fontAlgn="auto">
              <a:lnSpc>
                <a:spcPct val="100000"/>
              </a:lnSpc>
              <a:spcBef>
                <a:spcPts val="0"/>
              </a:spcBef>
              <a:spcAft>
                <a:spcPts val="0"/>
              </a:spcAft>
            </a:pPr>
            <a:endParaRPr lang="de-DE" sz="1798" dirty="0">
              <a:ln>
                <a:solidFill>
                  <a:prstClr val="black"/>
                </a:solidFill>
              </a:ln>
              <a:solidFill>
                <a:prstClr val="black"/>
              </a:solidFill>
              <a:latin typeface="Arial"/>
            </a:endParaRPr>
          </a:p>
        </p:txBody>
      </p:sp>
      <p:sp>
        <p:nvSpPr>
          <p:cNvPr id="22" name="Textplatzhalter 7"/>
          <p:cNvSpPr>
            <a:spLocks noGrp="1"/>
          </p:cNvSpPr>
          <p:nvPr>
            <p:ph type="body" sz="quarter" idx="14" hasCustomPrompt="1"/>
          </p:nvPr>
        </p:nvSpPr>
        <p:spPr>
          <a:xfrm>
            <a:off x="494908" y="2800637"/>
            <a:ext cx="8244283" cy="2752102"/>
          </a:xfrm>
        </p:spPr>
        <p:txBody>
          <a:bodyPr lIns="0" tIns="0" rIns="0" bIns="0">
            <a:normAutofit/>
          </a:bodyPr>
          <a:lstStyle>
            <a:lvl1pPr marL="0" indent="0">
              <a:lnSpc>
                <a:spcPct val="100000"/>
              </a:lnSpc>
              <a:buNone/>
              <a:defRPr sz="3496" b="1" baseline="0"/>
            </a:lvl1pPr>
            <a:lvl2pPr>
              <a:defRPr sz="1998" baseline="0"/>
            </a:lvl2pPr>
            <a:lvl4pPr>
              <a:defRPr/>
            </a:lvl4pPr>
          </a:lstStyle>
          <a:p>
            <a:pPr marL="0" indent="0">
              <a:buNone/>
            </a:pPr>
            <a:r>
              <a:rPr lang="de-DE" dirty="0"/>
              <a:t>Das ist eine Trennseite</a:t>
            </a:r>
            <a:br>
              <a:rPr lang="de-DE" dirty="0"/>
            </a:br>
            <a:r>
              <a:rPr lang="de-DE" dirty="0"/>
              <a:t>mit einer dreizeiligen Headline,</a:t>
            </a:r>
            <a:br>
              <a:rPr lang="de-DE" dirty="0"/>
            </a:br>
            <a:r>
              <a:rPr lang="de-DE" dirty="0"/>
              <a:t>die hier endet.</a:t>
            </a:r>
          </a:p>
        </p:txBody>
      </p:sp>
      <p:pic>
        <p:nvPicPr>
          <p:cNvPr id="13" name="Bild 12"/>
          <p:cNvPicPr>
            <a:picLocks noChangeAspect="1"/>
          </p:cNvPicPr>
          <p:nvPr userDrawn="1"/>
        </p:nvPicPr>
        <p:blipFill>
          <a:blip r:embed="rId2"/>
          <a:stretch>
            <a:fillRect/>
          </a:stretch>
        </p:blipFill>
        <p:spPr>
          <a:xfrm>
            <a:off x="103831" y="102471"/>
            <a:ext cx="9180513" cy="1053675"/>
          </a:xfrm>
          <a:prstGeom prst="rect">
            <a:avLst/>
          </a:prstGeom>
        </p:spPr>
      </p:pic>
      <p:sp>
        <p:nvSpPr>
          <p:cNvPr id="5" name="Rechteck 4"/>
          <p:cNvSpPr/>
          <p:nvPr userDrawn="1"/>
        </p:nvSpPr>
        <p:spPr>
          <a:xfrm>
            <a:off x="8201029" y="6656440"/>
            <a:ext cx="979487" cy="226962"/>
          </a:xfrm>
          <a:prstGeom prst="rect">
            <a:avLst/>
          </a:prstGeom>
          <a:solidFill>
            <a:schemeClr val="bg1"/>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77" tIns="45688" rIns="91377" bIns="45688" numCol="1" spcCol="0" rtlCol="0" fromWordArt="0" anchor="ctr" anchorCtr="0" forceAA="0" compatLnSpc="1">
            <a:prstTxWarp prst="textNoShape">
              <a:avLst/>
            </a:prstTxWarp>
            <a:noAutofit/>
          </a:bodyPr>
          <a:lstStyle/>
          <a:p>
            <a:pPr algn="ctr" defTabSz="458556" fontAlgn="auto">
              <a:lnSpc>
                <a:spcPct val="100000"/>
              </a:lnSpc>
              <a:spcBef>
                <a:spcPts val="0"/>
              </a:spcBef>
              <a:spcAft>
                <a:spcPts val="0"/>
              </a:spcAft>
            </a:pPr>
            <a:endParaRPr lang="de-DE" sz="1799" dirty="0">
              <a:solidFill>
                <a:prstClr val="white"/>
              </a:solidFill>
            </a:endParaRPr>
          </a:p>
        </p:txBody>
      </p:sp>
    </p:spTree>
    <p:extLst>
      <p:ext uri="{BB962C8B-B14F-4D97-AF65-F5344CB8AC3E}">
        <p14:creationId xmlns:p14="http://schemas.microsoft.com/office/powerpoint/2010/main" val="2111611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31825" y="1831975"/>
            <a:ext cx="3881438" cy="43672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65663" y="1831975"/>
            <a:ext cx="3883025" cy="43672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EFDEFDA7-ED4A-499B-ABF9-F018DEBF401D}" type="datetimeFigureOut">
              <a:rPr lang="de-DE"/>
              <a:pPr>
                <a:defRPr/>
              </a:pPr>
              <a:t>23.03.2020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268CE21-B2A1-4638-918E-EC699A35AA67}" type="slidenum">
              <a:rPr lang="de-DE"/>
              <a:pPr>
                <a:defRPr/>
              </a:pPr>
              <a:t>‹Nr.›</a:t>
            </a:fld>
            <a:endParaRPr lang="de-DE"/>
          </a:p>
        </p:txBody>
      </p:sp>
    </p:spTree>
    <p:extLst>
      <p:ext uri="{BB962C8B-B14F-4D97-AF65-F5344CB8AC3E}">
        <p14:creationId xmlns:p14="http://schemas.microsoft.com/office/powerpoint/2010/main" val="2628788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1825" y="366713"/>
            <a:ext cx="7918450" cy="1330325"/>
          </a:xfrm>
        </p:spPr>
        <p:txBody>
          <a:bodyPr/>
          <a:lstStyle/>
          <a:p>
            <a:r>
              <a:rPr lang="de-DE"/>
              <a:t>Titelmasterformat durch Klicken bearbeiten</a:t>
            </a:r>
          </a:p>
        </p:txBody>
      </p:sp>
      <p:sp>
        <p:nvSpPr>
          <p:cNvPr id="3" name="Textplatzhalter 2"/>
          <p:cNvSpPr>
            <a:spLocks noGrp="1"/>
          </p:cNvSpPr>
          <p:nvPr>
            <p:ph type="body" idx="1"/>
          </p:nvPr>
        </p:nvSpPr>
        <p:spPr>
          <a:xfrm>
            <a:off x="631825" y="1687513"/>
            <a:ext cx="3884613"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1825" y="2514600"/>
            <a:ext cx="3884613" cy="36972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8200" y="1687513"/>
            <a:ext cx="3902075"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8200" y="2514600"/>
            <a:ext cx="3902075" cy="36972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3E78530B-A308-420F-8BDE-93EF7467D586}" type="datetimeFigureOut">
              <a:rPr lang="de-DE"/>
              <a:pPr>
                <a:defRPr/>
              </a:pPr>
              <a:t>23.03.2020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F4C309D-8F2B-4A29-9425-B39731D400B5}" type="slidenum">
              <a:rPr lang="de-DE"/>
              <a:pPr>
                <a:defRPr/>
              </a:pPr>
              <a:t>‹Nr.›</a:t>
            </a:fld>
            <a:endParaRPr lang="de-DE"/>
          </a:p>
        </p:txBody>
      </p:sp>
    </p:spTree>
    <p:extLst>
      <p:ext uri="{BB962C8B-B14F-4D97-AF65-F5344CB8AC3E}">
        <p14:creationId xmlns:p14="http://schemas.microsoft.com/office/powerpoint/2010/main" val="4143949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80463FC-7272-425A-9E4F-01EB7064B71B}" type="datetimeFigureOut">
              <a:rPr lang="de-DE"/>
              <a:pPr>
                <a:defRPr/>
              </a:pPr>
              <a:t>23.03.2020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47A14B2A-0527-49CA-93FF-4635F40C6074}" type="slidenum">
              <a:rPr lang="de-DE"/>
              <a:pPr>
                <a:defRPr/>
              </a:pPr>
              <a:t>‹Nr.›</a:t>
            </a:fld>
            <a:endParaRPr lang="de-DE"/>
          </a:p>
        </p:txBody>
      </p:sp>
    </p:spTree>
    <p:extLst>
      <p:ext uri="{BB962C8B-B14F-4D97-AF65-F5344CB8AC3E}">
        <p14:creationId xmlns:p14="http://schemas.microsoft.com/office/powerpoint/2010/main" val="1335225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27618C0-3898-465F-955B-9557692CFE0B}" type="datetimeFigureOut">
              <a:rPr lang="de-DE"/>
              <a:pPr>
                <a:defRPr/>
              </a:pPr>
              <a:t>23.03.2020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17E70BA-8E74-450B-A7A1-BE39D5ABF468}" type="slidenum">
              <a:rPr lang="de-DE"/>
              <a:pPr>
                <a:defRPr/>
              </a:pPr>
              <a:t>‹Nr.›</a:t>
            </a:fld>
            <a:endParaRPr lang="de-DE"/>
          </a:p>
        </p:txBody>
      </p:sp>
    </p:spTree>
    <p:extLst>
      <p:ext uri="{BB962C8B-B14F-4D97-AF65-F5344CB8AC3E}">
        <p14:creationId xmlns:p14="http://schemas.microsoft.com/office/powerpoint/2010/main" val="2426664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1825" y="458788"/>
            <a:ext cx="2962275" cy="160655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903663" y="990600"/>
            <a:ext cx="4646612" cy="4892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1825" y="2065338"/>
            <a:ext cx="2962275" cy="3825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20E770EE-93DC-400B-B758-EADC501AA352}" type="datetimeFigureOut">
              <a:rPr lang="de-DE"/>
              <a:pPr>
                <a:defRPr/>
              </a:pPr>
              <a:t>23.03.2020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4B7C4A5-DD3F-4ADA-AA0A-D808EE18749C}" type="slidenum">
              <a:rPr lang="de-DE"/>
              <a:pPr>
                <a:defRPr/>
              </a:pPr>
              <a:t>‹Nr.›</a:t>
            </a:fld>
            <a:endParaRPr lang="de-DE"/>
          </a:p>
        </p:txBody>
      </p:sp>
    </p:spTree>
    <p:extLst>
      <p:ext uri="{BB962C8B-B14F-4D97-AF65-F5344CB8AC3E}">
        <p14:creationId xmlns:p14="http://schemas.microsoft.com/office/powerpoint/2010/main" val="259214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1825" y="458788"/>
            <a:ext cx="2962275" cy="160655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903663" y="990600"/>
            <a:ext cx="4646612" cy="48926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1825" y="2065338"/>
            <a:ext cx="2962275" cy="3825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B8E4EF8B-A36F-4552-B094-02BB8020CA56}" type="datetimeFigureOut">
              <a:rPr lang="de-DE"/>
              <a:pPr>
                <a:defRPr/>
              </a:pPr>
              <a:t>23.03.2020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85BEB06-8AD1-421E-941B-86A62B4688AB}" type="slidenum">
              <a:rPr lang="de-DE"/>
              <a:pPr>
                <a:defRPr/>
              </a:pPr>
              <a:t>‹Nr.›</a:t>
            </a:fld>
            <a:endParaRPr lang="de-DE"/>
          </a:p>
        </p:txBody>
      </p:sp>
    </p:spTree>
    <p:extLst>
      <p:ext uri="{BB962C8B-B14F-4D97-AF65-F5344CB8AC3E}">
        <p14:creationId xmlns:p14="http://schemas.microsoft.com/office/powerpoint/2010/main" val="1978366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9FFFE54A-C6C0-47DC-9B91-13051C4D824A}"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9BB900E-0076-49BF-A270-3993222276BD}" type="slidenum">
              <a:rPr lang="de-DE"/>
              <a:pPr>
                <a:defRPr/>
              </a:pPr>
              <a:t>‹Nr.›</a:t>
            </a:fld>
            <a:endParaRPr lang="de-DE"/>
          </a:p>
        </p:txBody>
      </p:sp>
    </p:spTree>
    <p:extLst>
      <p:ext uri="{BB962C8B-B14F-4D97-AF65-F5344CB8AC3E}">
        <p14:creationId xmlns:p14="http://schemas.microsoft.com/office/powerpoint/2010/main" val="3400261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0663" y="366713"/>
            <a:ext cx="1978025" cy="58324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31825" y="366713"/>
            <a:ext cx="5786438" cy="583247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6020961-3C35-4473-8D17-AAD9D268578F}"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74C4526-DBF8-4CDF-BDCB-AC92CAAE1999}" type="slidenum">
              <a:rPr lang="de-DE"/>
              <a:pPr>
                <a:defRPr/>
              </a:pPr>
              <a:t>‹Nr.›</a:t>
            </a:fld>
            <a:endParaRPr lang="de-DE"/>
          </a:p>
        </p:txBody>
      </p:sp>
    </p:spTree>
    <p:extLst>
      <p:ext uri="{BB962C8B-B14F-4D97-AF65-F5344CB8AC3E}">
        <p14:creationId xmlns:p14="http://schemas.microsoft.com/office/powerpoint/2010/main" val="4274064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7763" y="1127125"/>
            <a:ext cx="6884987" cy="2395538"/>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7763" y="3614738"/>
            <a:ext cx="6884987" cy="16621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305AA724-2638-42BC-8738-147F1A62BE17}"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51E8608-E241-4615-8908-A15D4E9B6B78}" type="slidenum">
              <a:rPr lang="de-DE"/>
              <a:pPr>
                <a:defRPr/>
              </a:pPr>
              <a:t>‹Nr.›</a:t>
            </a:fld>
            <a:endParaRPr lang="de-DE"/>
          </a:p>
        </p:txBody>
      </p:sp>
    </p:spTree>
    <p:extLst>
      <p:ext uri="{BB962C8B-B14F-4D97-AF65-F5344CB8AC3E}">
        <p14:creationId xmlns:p14="http://schemas.microsoft.com/office/powerpoint/2010/main" val="3502524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929C8797-1D22-4474-A378-0F8C4742CB9B}"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254B039-7E18-4D21-A958-9D8BC1D8D343}" type="slidenum">
              <a:rPr lang="de-DE"/>
              <a:pPr>
                <a:defRPr/>
              </a:pPr>
              <a:t>‹Nr.›</a:t>
            </a:fld>
            <a:endParaRPr lang="de-DE"/>
          </a:p>
        </p:txBody>
      </p:sp>
    </p:spTree>
    <p:extLst>
      <p:ext uri="{BB962C8B-B14F-4D97-AF65-F5344CB8AC3E}">
        <p14:creationId xmlns:p14="http://schemas.microsoft.com/office/powerpoint/2010/main" val="898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 Ohne">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2"/>
          <a:stretch>
            <a:fillRect/>
          </a:stretch>
        </p:blipFill>
        <p:spPr>
          <a:xfrm>
            <a:off x="103831" y="102471"/>
            <a:ext cx="9180513" cy="1053675"/>
          </a:xfrm>
          <a:prstGeom prst="rect">
            <a:avLst/>
          </a:prstGeom>
        </p:spPr>
      </p:pic>
      <p:sp>
        <p:nvSpPr>
          <p:cNvPr id="22" name="Line 16"/>
          <p:cNvSpPr>
            <a:spLocks noChangeShapeType="1"/>
          </p:cNvSpPr>
          <p:nvPr userDrawn="1"/>
        </p:nvSpPr>
        <p:spPr bwMode="auto">
          <a:xfrm>
            <a:off x="515281" y="1150483"/>
            <a:ext cx="8769058" cy="0"/>
          </a:xfrm>
          <a:prstGeom prst="line">
            <a:avLst/>
          </a:prstGeom>
          <a:noFill/>
          <a:ln w="12700" cmpd="sng">
            <a:solidFill>
              <a:srgbClr val="CD0920"/>
            </a:solidFill>
            <a:round/>
            <a:headEnd/>
            <a:tailEnd/>
          </a:ln>
          <a:effectLst/>
        </p:spPr>
        <p:txBody>
          <a:bodyPr wrap="square" lIns="91660" tIns="45828" rIns="91660" bIns="45828">
            <a:spAutoFit/>
          </a:bodyPr>
          <a:lstStyle/>
          <a:p>
            <a:pPr defTabSz="458556" fontAlgn="auto">
              <a:lnSpc>
                <a:spcPct val="100000"/>
              </a:lnSpc>
              <a:spcBef>
                <a:spcPts val="0"/>
              </a:spcBef>
              <a:spcAft>
                <a:spcPts val="0"/>
              </a:spcAft>
            </a:pPr>
            <a:endParaRPr lang="de-DE" sz="1798" dirty="0">
              <a:ln>
                <a:solidFill>
                  <a:prstClr val="black"/>
                </a:solidFill>
              </a:ln>
              <a:solidFill>
                <a:prstClr val="black"/>
              </a:solidFill>
              <a:latin typeface="Arial"/>
            </a:endParaRPr>
          </a:p>
        </p:txBody>
      </p:sp>
      <p:sp>
        <p:nvSpPr>
          <p:cNvPr id="18" name="Titel 1"/>
          <p:cNvSpPr>
            <a:spLocks noGrp="1"/>
          </p:cNvSpPr>
          <p:nvPr>
            <p:ph type="ctrTitle" hasCustomPrompt="1"/>
          </p:nvPr>
        </p:nvSpPr>
        <p:spPr>
          <a:xfrm>
            <a:off x="494936" y="342986"/>
            <a:ext cx="8247426" cy="812423"/>
          </a:xfrm>
        </p:spPr>
        <p:txBody>
          <a:bodyPr anchor="t" anchorCtr="0">
            <a:noAutofit/>
          </a:bodyPr>
          <a:lstStyle>
            <a:lvl1pPr algn="l">
              <a:lnSpc>
                <a:spcPct val="100000"/>
              </a:lnSpc>
              <a:defRPr sz="2397" b="1" baseline="0">
                <a:solidFill>
                  <a:srgbClr val="000000"/>
                </a:solidFill>
              </a:defRPr>
            </a:lvl1pPr>
          </a:lstStyle>
          <a:p>
            <a:r>
              <a:rPr lang="de-DE" dirty="0"/>
              <a:t>Eingabe Botschaft, Überschrift</a:t>
            </a:r>
            <a:br>
              <a:rPr lang="de-DE" dirty="0"/>
            </a:br>
            <a:r>
              <a:rPr lang="de-DE" dirty="0"/>
              <a:t>Eingabe Botschaft, Überschrift</a:t>
            </a:r>
          </a:p>
        </p:txBody>
      </p:sp>
    </p:spTree>
    <p:extLst>
      <p:ext uri="{BB962C8B-B14F-4D97-AF65-F5344CB8AC3E}">
        <p14:creationId xmlns:p14="http://schemas.microsoft.com/office/powerpoint/2010/main" val="3494039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7063" y="1716088"/>
            <a:ext cx="7916862" cy="2863850"/>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7063" y="4606925"/>
            <a:ext cx="7916862" cy="1504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a:lvl1pPr>
          </a:lstStyle>
          <a:p>
            <a:pPr>
              <a:defRPr/>
            </a:pPr>
            <a:fld id="{C4CAA6F9-15AD-424E-8C51-04FDA4BB36CF}"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233AAD4-34FE-4AB5-AF27-B5D038A72D1D}" type="slidenum">
              <a:rPr lang="de-DE"/>
              <a:pPr>
                <a:defRPr/>
              </a:pPr>
              <a:t>‹Nr.›</a:t>
            </a:fld>
            <a:endParaRPr lang="de-DE"/>
          </a:p>
        </p:txBody>
      </p:sp>
    </p:spTree>
    <p:extLst>
      <p:ext uri="{BB962C8B-B14F-4D97-AF65-F5344CB8AC3E}">
        <p14:creationId xmlns:p14="http://schemas.microsoft.com/office/powerpoint/2010/main" val="2484633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31825" y="1831975"/>
            <a:ext cx="3881438" cy="43672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65663" y="1831975"/>
            <a:ext cx="3883025" cy="43672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3F553ABB-D7F2-4868-9360-FB3AFD48F80C}" type="datetimeFigureOut">
              <a:rPr lang="de-DE"/>
              <a:pPr>
                <a:defRPr/>
              </a:pPr>
              <a:t>23.03.2020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99BCF43-A21C-493D-904D-D0BBCC1B1F8D}" type="slidenum">
              <a:rPr lang="de-DE"/>
              <a:pPr>
                <a:defRPr/>
              </a:pPr>
              <a:t>‹Nr.›</a:t>
            </a:fld>
            <a:endParaRPr lang="de-DE"/>
          </a:p>
        </p:txBody>
      </p:sp>
    </p:spTree>
    <p:extLst>
      <p:ext uri="{BB962C8B-B14F-4D97-AF65-F5344CB8AC3E}">
        <p14:creationId xmlns:p14="http://schemas.microsoft.com/office/powerpoint/2010/main" val="3898415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1825" y="366713"/>
            <a:ext cx="7918450" cy="1330325"/>
          </a:xfrm>
        </p:spPr>
        <p:txBody>
          <a:bodyPr/>
          <a:lstStyle/>
          <a:p>
            <a:r>
              <a:rPr lang="de-DE"/>
              <a:t>Titelmasterformat durch Klicken bearbeiten</a:t>
            </a:r>
          </a:p>
        </p:txBody>
      </p:sp>
      <p:sp>
        <p:nvSpPr>
          <p:cNvPr id="3" name="Textplatzhalter 2"/>
          <p:cNvSpPr>
            <a:spLocks noGrp="1"/>
          </p:cNvSpPr>
          <p:nvPr>
            <p:ph type="body" idx="1"/>
          </p:nvPr>
        </p:nvSpPr>
        <p:spPr>
          <a:xfrm>
            <a:off x="631825" y="1687513"/>
            <a:ext cx="3884613"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1825" y="2514600"/>
            <a:ext cx="3884613" cy="36972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8200" y="1687513"/>
            <a:ext cx="3902075"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8200" y="2514600"/>
            <a:ext cx="3902075" cy="36972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B65BF692-46ED-4B2E-8F48-F1334CA00C94}" type="datetimeFigureOut">
              <a:rPr lang="de-DE"/>
              <a:pPr>
                <a:defRPr/>
              </a:pPr>
              <a:t>23.03.2020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E99AF677-7290-4458-B309-2452F0D4F9E3}" type="slidenum">
              <a:rPr lang="de-DE"/>
              <a:pPr>
                <a:defRPr/>
              </a:pPr>
              <a:t>‹Nr.›</a:t>
            </a:fld>
            <a:endParaRPr lang="de-DE"/>
          </a:p>
        </p:txBody>
      </p:sp>
    </p:spTree>
    <p:extLst>
      <p:ext uri="{BB962C8B-B14F-4D97-AF65-F5344CB8AC3E}">
        <p14:creationId xmlns:p14="http://schemas.microsoft.com/office/powerpoint/2010/main" val="3791633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D4A0E3F5-A1A8-4A91-A759-F1A33180DA85}" type="datetimeFigureOut">
              <a:rPr lang="de-DE"/>
              <a:pPr>
                <a:defRPr/>
              </a:pPr>
              <a:t>23.03.2020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254680F4-CDFA-46C1-AC1A-B8E8A334E2E1}" type="slidenum">
              <a:rPr lang="de-DE"/>
              <a:pPr>
                <a:defRPr/>
              </a:pPr>
              <a:t>‹Nr.›</a:t>
            </a:fld>
            <a:endParaRPr lang="de-DE"/>
          </a:p>
        </p:txBody>
      </p:sp>
    </p:spTree>
    <p:extLst>
      <p:ext uri="{BB962C8B-B14F-4D97-AF65-F5344CB8AC3E}">
        <p14:creationId xmlns:p14="http://schemas.microsoft.com/office/powerpoint/2010/main" val="2568500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F86EDDA-87BC-4C78-9428-AE526C8EDA12}" type="datetimeFigureOut">
              <a:rPr lang="de-DE"/>
              <a:pPr>
                <a:defRPr/>
              </a:pPr>
              <a:t>23.03.2020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3A00CB75-9553-4B1F-83B4-4F0AB496A00B}" type="slidenum">
              <a:rPr lang="de-DE"/>
              <a:pPr>
                <a:defRPr/>
              </a:pPr>
              <a:t>‹Nr.›</a:t>
            </a:fld>
            <a:endParaRPr lang="de-DE"/>
          </a:p>
        </p:txBody>
      </p:sp>
    </p:spTree>
    <p:extLst>
      <p:ext uri="{BB962C8B-B14F-4D97-AF65-F5344CB8AC3E}">
        <p14:creationId xmlns:p14="http://schemas.microsoft.com/office/powerpoint/2010/main" val="2633936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1825" y="458788"/>
            <a:ext cx="2962275" cy="160655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903663" y="990600"/>
            <a:ext cx="4646612" cy="4892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1825" y="2065338"/>
            <a:ext cx="2962275" cy="3825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2CBA5D89-2352-47A0-A648-2D52554DEA80}" type="datetimeFigureOut">
              <a:rPr lang="de-DE"/>
              <a:pPr>
                <a:defRPr/>
              </a:pPr>
              <a:t>23.03.2020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A5ED698-32F1-4B27-9032-E6EB7BCD1A5B}" type="slidenum">
              <a:rPr lang="de-DE"/>
              <a:pPr>
                <a:defRPr/>
              </a:pPr>
              <a:t>‹Nr.›</a:t>
            </a:fld>
            <a:endParaRPr lang="de-DE"/>
          </a:p>
        </p:txBody>
      </p:sp>
    </p:spTree>
    <p:extLst>
      <p:ext uri="{BB962C8B-B14F-4D97-AF65-F5344CB8AC3E}">
        <p14:creationId xmlns:p14="http://schemas.microsoft.com/office/powerpoint/2010/main" val="2536241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1825" y="458788"/>
            <a:ext cx="2962275" cy="160655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903663" y="990600"/>
            <a:ext cx="4646612" cy="48926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1825" y="2065338"/>
            <a:ext cx="2962275" cy="3825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777A717C-3F6B-443F-8102-DF76A4E185E4}" type="datetimeFigureOut">
              <a:rPr lang="de-DE"/>
              <a:pPr>
                <a:defRPr/>
              </a:pPr>
              <a:t>23.03.2020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B52C242-1E03-478B-8354-DD8AD0B351A4}" type="slidenum">
              <a:rPr lang="de-DE"/>
              <a:pPr>
                <a:defRPr/>
              </a:pPr>
              <a:t>‹Nr.›</a:t>
            </a:fld>
            <a:endParaRPr lang="de-DE"/>
          </a:p>
        </p:txBody>
      </p:sp>
    </p:spTree>
    <p:extLst>
      <p:ext uri="{BB962C8B-B14F-4D97-AF65-F5344CB8AC3E}">
        <p14:creationId xmlns:p14="http://schemas.microsoft.com/office/powerpoint/2010/main" val="759217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BA25BF82-5CD6-465A-A123-F7F70974E0D8}"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64BE380-B191-479A-9CD6-0CCA7012CFA4}" type="slidenum">
              <a:rPr lang="de-DE"/>
              <a:pPr>
                <a:defRPr/>
              </a:pPr>
              <a:t>‹Nr.›</a:t>
            </a:fld>
            <a:endParaRPr lang="de-DE"/>
          </a:p>
        </p:txBody>
      </p:sp>
    </p:spTree>
    <p:extLst>
      <p:ext uri="{BB962C8B-B14F-4D97-AF65-F5344CB8AC3E}">
        <p14:creationId xmlns:p14="http://schemas.microsoft.com/office/powerpoint/2010/main" val="1747146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0663" y="366713"/>
            <a:ext cx="1978025" cy="58324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31825" y="366713"/>
            <a:ext cx="5786438" cy="583247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D989172E-B6F6-42C9-AC75-4DB41195C49C}" type="datetimeFigureOut">
              <a:rPr lang="de-DE"/>
              <a:pPr>
                <a:defRPr/>
              </a:pPr>
              <a:t>23.03.2020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24C97B2-DEA4-4901-AA69-67EB02C288ED}" type="slidenum">
              <a:rPr lang="de-DE"/>
              <a:pPr>
                <a:defRPr/>
              </a:pPr>
              <a:t>‹Nr.›</a:t>
            </a:fld>
            <a:endParaRPr lang="de-DE"/>
          </a:p>
        </p:txBody>
      </p:sp>
    </p:spTree>
    <p:extLst>
      <p:ext uri="{BB962C8B-B14F-4D97-AF65-F5344CB8AC3E}">
        <p14:creationId xmlns:p14="http://schemas.microsoft.com/office/powerpoint/2010/main" val="1583364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5E95C00F-E591-4242-8198-91F69800012A}" type="datetimeFigureOut">
              <a:rPr lang="de-DE"/>
              <a:pPr>
                <a:defRPr/>
              </a:pPr>
              <a:t>23.03.2020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DDF0D86-110E-499A-BEE0-66CB40D646F3}" type="slidenum">
              <a:rPr lang="de-DE"/>
              <a:pPr>
                <a:defRPr/>
              </a:pPr>
              <a:t>‹Nr.›</a:t>
            </a:fld>
            <a:endParaRPr lang="de-DE"/>
          </a:p>
        </p:txBody>
      </p:sp>
    </p:spTree>
    <p:extLst>
      <p:ext uri="{BB962C8B-B14F-4D97-AF65-F5344CB8AC3E}">
        <p14:creationId xmlns:p14="http://schemas.microsoft.com/office/powerpoint/2010/main" val="349844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2"/>
          <a:stretch>
            <a:fillRect/>
          </a:stretch>
        </p:blipFill>
        <p:spPr>
          <a:xfrm>
            <a:off x="103831" y="102471"/>
            <a:ext cx="9180513" cy="1053675"/>
          </a:xfrm>
          <a:prstGeom prst="rect">
            <a:avLst/>
          </a:prstGeom>
        </p:spPr>
      </p:pic>
      <p:sp>
        <p:nvSpPr>
          <p:cNvPr id="22" name="Line 16"/>
          <p:cNvSpPr>
            <a:spLocks noChangeShapeType="1"/>
          </p:cNvSpPr>
          <p:nvPr userDrawn="1"/>
        </p:nvSpPr>
        <p:spPr bwMode="auto">
          <a:xfrm>
            <a:off x="515281" y="1150483"/>
            <a:ext cx="8769058" cy="0"/>
          </a:xfrm>
          <a:prstGeom prst="line">
            <a:avLst/>
          </a:prstGeom>
          <a:noFill/>
          <a:ln w="12700" cmpd="sng">
            <a:solidFill>
              <a:srgbClr val="CD0920"/>
            </a:solidFill>
            <a:round/>
            <a:headEnd/>
            <a:tailEnd/>
          </a:ln>
          <a:effectLst/>
        </p:spPr>
        <p:txBody>
          <a:bodyPr wrap="square" lIns="91660" tIns="45828" rIns="91660" bIns="45828">
            <a:spAutoFit/>
          </a:bodyPr>
          <a:lstStyle/>
          <a:p>
            <a:pPr defTabSz="458556" fontAlgn="auto">
              <a:lnSpc>
                <a:spcPct val="100000"/>
              </a:lnSpc>
              <a:spcBef>
                <a:spcPts val="0"/>
              </a:spcBef>
              <a:spcAft>
                <a:spcPts val="0"/>
              </a:spcAft>
            </a:pPr>
            <a:endParaRPr lang="de-DE" sz="1798" dirty="0">
              <a:ln>
                <a:solidFill>
                  <a:prstClr val="black"/>
                </a:solidFill>
              </a:ln>
              <a:solidFill>
                <a:prstClr val="black"/>
              </a:solidFill>
              <a:latin typeface="Arial"/>
            </a:endParaRPr>
          </a:p>
        </p:txBody>
      </p:sp>
      <p:sp>
        <p:nvSpPr>
          <p:cNvPr id="18" name="Titel 1"/>
          <p:cNvSpPr>
            <a:spLocks noGrp="1"/>
          </p:cNvSpPr>
          <p:nvPr>
            <p:ph type="ctrTitle" hasCustomPrompt="1"/>
          </p:nvPr>
        </p:nvSpPr>
        <p:spPr>
          <a:xfrm>
            <a:off x="494936" y="342986"/>
            <a:ext cx="8247426" cy="812423"/>
          </a:xfrm>
        </p:spPr>
        <p:txBody>
          <a:bodyPr anchor="t" anchorCtr="0">
            <a:noAutofit/>
          </a:bodyPr>
          <a:lstStyle>
            <a:lvl1pPr algn="l">
              <a:lnSpc>
                <a:spcPct val="100000"/>
              </a:lnSpc>
              <a:defRPr sz="2397" b="1" baseline="0">
                <a:solidFill>
                  <a:srgbClr val="000000"/>
                </a:solidFill>
              </a:defRPr>
            </a:lvl1pPr>
          </a:lstStyle>
          <a:p>
            <a:r>
              <a:rPr lang="de-DE" dirty="0"/>
              <a:t>Eingabe Botschaft, Überschrift</a:t>
            </a:r>
            <a:br>
              <a:rPr lang="de-DE" dirty="0"/>
            </a:br>
            <a:r>
              <a:rPr lang="de-DE" dirty="0"/>
              <a:t>Eingabe Botschaft, Überschrift</a:t>
            </a:r>
          </a:p>
        </p:txBody>
      </p:sp>
      <p:sp>
        <p:nvSpPr>
          <p:cNvPr id="3" name="Textplatzhalter 2"/>
          <p:cNvSpPr>
            <a:spLocks noGrp="1"/>
          </p:cNvSpPr>
          <p:nvPr>
            <p:ph type="body" sz="quarter" idx="10"/>
          </p:nvPr>
        </p:nvSpPr>
        <p:spPr>
          <a:xfrm>
            <a:off x="509592" y="1422073"/>
            <a:ext cx="8232775" cy="490107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7136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a:t>Titelmasterformat durch Klicken bearbeiten</a:t>
            </a:r>
          </a:p>
        </p:txBody>
      </p:sp>
      <p:sp>
        <p:nvSpPr>
          <p:cNvPr id="3" name="Untertitel 2"/>
          <p:cNvSpPr>
            <a:spLocks noGrp="1"/>
          </p:cNvSpPr>
          <p:nvPr>
            <p:ph type="subTitle" idx="1"/>
          </p:nvPr>
        </p:nvSpPr>
        <p:spPr>
          <a:xfrm>
            <a:off x="1376363" y="3900488"/>
            <a:ext cx="6427787" cy="1758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2770784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1979349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5488" y="2917825"/>
            <a:ext cx="7802562" cy="1504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2992261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652588" y="2851150"/>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08563" y="2851150"/>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1847888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8788" y="1541463"/>
            <a:ext cx="4056062"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8788" y="2182813"/>
            <a:ext cx="4056062"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64075" y="1541463"/>
            <a:ext cx="40576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64075" y="2182813"/>
            <a:ext cx="4057650"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2185258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1642041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2424272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89338" y="274638"/>
            <a:ext cx="5132387" cy="587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8788" y="1439863"/>
            <a:ext cx="3021012" cy="4708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3620343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800225" y="614363"/>
            <a:ext cx="5507038" cy="413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800225" y="5387975"/>
            <a:ext cx="5507038"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185314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211232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Beschreibung-Diagramm">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2"/>
          <a:stretch>
            <a:fillRect/>
          </a:stretch>
        </p:blipFill>
        <p:spPr>
          <a:xfrm>
            <a:off x="103831" y="102471"/>
            <a:ext cx="9180513" cy="1053675"/>
          </a:xfrm>
          <a:prstGeom prst="rect">
            <a:avLst/>
          </a:prstGeom>
        </p:spPr>
      </p:pic>
      <p:sp>
        <p:nvSpPr>
          <p:cNvPr id="22" name="Line 16"/>
          <p:cNvSpPr>
            <a:spLocks noChangeShapeType="1"/>
          </p:cNvSpPr>
          <p:nvPr userDrawn="1"/>
        </p:nvSpPr>
        <p:spPr bwMode="auto">
          <a:xfrm>
            <a:off x="515281" y="1150483"/>
            <a:ext cx="8769058" cy="0"/>
          </a:xfrm>
          <a:prstGeom prst="line">
            <a:avLst/>
          </a:prstGeom>
          <a:noFill/>
          <a:ln w="12700" cmpd="sng">
            <a:solidFill>
              <a:srgbClr val="CD0920"/>
            </a:solidFill>
            <a:round/>
            <a:headEnd/>
            <a:tailEnd/>
          </a:ln>
          <a:effectLst/>
        </p:spPr>
        <p:txBody>
          <a:bodyPr wrap="square" lIns="91660" tIns="45828" rIns="91660" bIns="45828">
            <a:spAutoFit/>
          </a:bodyPr>
          <a:lstStyle/>
          <a:p>
            <a:pPr defTabSz="458556" fontAlgn="auto">
              <a:lnSpc>
                <a:spcPct val="100000"/>
              </a:lnSpc>
              <a:spcBef>
                <a:spcPts val="0"/>
              </a:spcBef>
              <a:spcAft>
                <a:spcPts val="0"/>
              </a:spcAft>
            </a:pPr>
            <a:endParaRPr lang="de-DE" sz="1798" dirty="0">
              <a:ln>
                <a:solidFill>
                  <a:prstClr val="black"/>
                </a:solidFill>
              </a:ln>
              <a:solidFill>
                <a:prstClr val="black"/>
              </a:solidFill>
              <a:latin typeface="Arial"/>
            </a:endParaRPr>
          </a:p>
        </p:txBody>
      </p:sp>
      <p:sp>
        <p:nvSpPr>
          <p:cNvPr id="27" name="Textplatzhalter 7"/>
          <p:cNvSpPr>
            <a:spLocks noGrp="1"/>
          </p:cNvSpPr>
          <p:nvPr>
            <p:ph type="body" sz="quarter" idx="16" hasCustomPrompt="1"/>
          </p:nvPr>
        </p:nvSpPr>
        <p:spPr>
          <a:xfrm>
            <a:off x="515282" y="2167957"/>
            <a:ext cx="8223906" cy="4355162"/>
          </a:xfrm>
        </p:spPr>
        <p:txBody>
          <a:bodyPr lIns="0" tIns="0" rIns="0" bIns="0">
            <a:noAutofit/>
          </a:bodyPr>
          <a:lstStyle>
            <a:lvl1pPr marL="0" indent="0">
              <a:lnSpc>
                <a:spcPct val="100000"/>
              </a:lnSpc>
              <a:buFont typeface="Arial"/>
              <a:buNone/>
              <a:defRPr sz="1398" b="0" baseline="0">
                <a:solidFill>
                  <a:schemeClr val="bg1">
                    <a:lumMod val="50000"/>
                  </a:schemeClr>
                </a:solidFill>
              </a:defRPr>
            </a:lvl1pPr>
            <a:lvl2pPr>
              <a:defRPr sz="1998" baseline="0"/>
            </a:lvl2pPr>
            <a:lvl4pPr>
              <a:defRPr/>
            </a:lvl4pPr>
          </a:lstStyle>
          <a:p>
            <a:r>
              <a:rPr lang="de-DE" dirty="0"/>
              <a:t>Diagramme bitte innerhalb der Führungslinien erstellen</a:t>
            </a:r>
            <a:br>
              <a:rPr lang="de-DE" dirty="0"/>
            </a:br>
            <a:br>
              <a:rPr lang="de-DE" dirty="0"/>
            </a:br>
            <a:r>
              <a:rPr lang="de-DE" dirty="0"/>
              <a:t>Position:</a:t>
            </a:r>
            <a:br>
              <a:rPr lang="de-DE" dirty="0"/>
            </a:br>
            <a:r>
              <a:rPr lang="de-DE" dirty="0"/>
              <a:t>Vertikal: 6 cm, Horizontal: 1,5 cm</a:t>
            </a:r>
            <a:br>
              <a:rPr lang="de-DE" dirty="0"/>
            </a:br>
            <a:br>
              <a:rPr lang="de-DE" dirty="0"/>
            </a:br>
            <a:r>
              <a:rPr lang="de-DE" dirty="0"/>
              <a:t>Maximale Größe:</a:t>
            </a:r>
            <a:br>
              <a:rPr lang="de-DE" dirty="0"/>
            </a:br>
            <a:r>
              <a:rPr lang="de-DE" dirty="0"/>
              <a:t>Höhe: 11,7 cm</a:t>
            </a:r>
            <a:br>
              <a:rPr lang="de-DE" dirty="0"/>
            </a:br>
            <a:r>
              <a:rPr lang="de-DE" dirty="0"/>
              <a:t>Breite: 22,8</a:t>
            </a:r>
          </a:p>
          <a:p>
            <a:endParaRPr lang="de-DE" dirty="0"/>
          </a:p>
        </p:txBody>
      </p:sp>
      <p:sp>
        <p:nvSpPr>
          <p:cNvPr id="12" name="Textplatzhalter 7"/>
          <p:cNvSpPr>
            <a:spLocks noGrp="1"/>
          </p:cNvSpPr>
          <p:nvPr>
            <p:ph type="body" sz="quarter" idx="15" hasCustomPrompt="1"/>
          </p:nvPr>
        </p:nvSpPr>
        <p:spPr>
          <a:xfrm>
            <a:off x="501843" y="1759348"/>
            <a:ext cx="8237347" cy="304042"/>
          </a:xfrm>
        </p:spPr>
        <p:txBody>
          <a:bodyPr lIns="0" tIns="0" rIns="0" bIns="0">
            <a:noAutofit/>
          </a:bodyPr>
          <a:lstStyle>
            <a:lvl1pPr marL="0" indent="0">
              <a:lnSpc>
                <a:spcPct val="80000"/>
              </a:lnSpc>
              <a:buNone/>
              <a:defRPr sz="1698" b="0" baseline="0"/>
            </a:lvl1pPr>
            <a:lvl2pPr>
              <a:defRPr sz="1998" baseline="0"/>
            </a:lvl2pPr>
            <a:lvl4pPr>
              <a:defRPr/>
            </a:lvl4pPr>
          </a:lstStyle>
          <a:p>
            <a:r>
              <a:rPr lang="de-DE" dirty="0"/>
              <a:t>Weitere Details zur Darstellung</a:t>
            </a:r>
          </a:p>
        </p:txBody>
      </p:sp>
      <p:sp>
        <p:nvSpPr>
          <p:cNvPr id="18" name="Titel 1"/>
          <p:cNvSpPr>
            <a:spLocks noGrp="1"/>
          </p:cNvSpPr>
          <p:nvPr>
            <p:ph type="ctrTitle" hasCustomPrompt="1"/>
          </p:nvPr>
        </p:nvSpPr>
        <p:spPr>
          <a:xfrm>
            <a:off x="494936" y="342986"/>
            <a:ext cx="8247426" cy="812423"/>
          </a:xfrm>
        </p:spPr>
        <p:txBody>
          <a:bodyPr anchor="t" anchorCtr="0">
            <a:noAutofit/>
          </a:bodyPr>
          <a:lstStyle>
            <a:lvl1pPr algn="l">
              <a:lnSpc>
                <a:spcPct val="100000"/>
              </a:lnSpc>
              <a:defRPr sz="2397" b="1" baseline="0">
                <a:solidFill>
                  <a:srgbClr val="000000"/>
                </a:solidFill>
              </a:defRPr>
            </a:lvl1pPr>
          </a:lstStyle>
          <a:p>
            <a:r>
              <a:rPr lang="de-DE" dirty="0"/>
              <a:t>Eingabe Botschaft, Überschrift</a:t>
            </a:r>
            <a:br>
              <a:rPr lang="de-DE" dirty="0"/>
            </a:br>
            <a:r>
              <a:rPr lang="de-DE" dirty="0"/>
              <a:t>Eingabe Botschaft, Überschrift</a:t>
            </a:r>
          </a:p>
        </p:txBody>
      </p:sp>
      <p:sp>
        <p:nvSpPr>
          <p:cNvPr id="20" name="Textplatzhalter 7"/>
          <p:cNvSpPr>
            <a:spLocks noGrp="1"/>
          </p:cNvSpPr>
          <p:nvPr>
            <p:ph type="body" sz="quarter" idx="14" hasCustomPrompt="1"/>
          </p:nvPr>
        </p:nvSpPr>
        <p:spPr>
          <a:xfrm>
            <a:off x="498296" y="1424580"/>
            <a:ext cx="8244066" cy="304042"/>
          </a:xfrm>
        </p:spPr>
        <p:txBody>
          <a:bodyPr lIns="0" tIns="0" rIns="0" bIns="0">
            <a:noAutofit/>
          </a:bodyPr>
          <a:lstStyle>
            <a:lvl1pPr marL="0" indent="0">
              <a:lnSpc>
                <a:spcPct val="80000"/>
              </a:lnSpc>
              <a:buNone/>
              <a:defRPr sz="1998" b="1" baseline="0"/>
            </a:lvl1pPr>
            <a:lvl2pPr>
              <a:defRPr sz="1998" baseline="0"/>
            </a:lvl2pPr>
            <a:lvl4pPr>
              <a:defRPr/>
            </a:lvl4pPr>
          </a:lstStyle>
          <a:p>
            <a:r>
              <a:rPr lang="de-DE" dirty="0"/>
              <a:t>Inhaltsbeschreibung / Kennzahl</a:t>
            </a:r>
          </a:p>
        </p:txBody>
      </p:sp>
    </p:spTree>
    <p:extLst>
      <p:ext uri="{BB962C8B-B14F-4D97-AF65-F5344CB8AC3E}">
        <p14:creationId xmlns:p14="http://schemas.microsoft.com/office/powerpoint/2010/main" val="2964048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2274888"/>
            <a:ext cx="1928813" cy="12779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2125" y="2274888"/>
            <a:ext cx="5638800" cy="127793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0"/>
          <p:cNvSpPr>
            <a:spLocks noGrp="1" noChangeArrowheads="1"/>
          </p:cNvSpPr>
          <p:nvPr>
            <p:ph type="ftr" sz="quarter" idx="10"/>
          </p:nvPr>
        </p:nvSpPr>
        <p:spPr>
          <a:ln/>
        </p:spPr>
        <p:txBody>
          <a:bodyPr/>
          <a:lstStyle>
            <a:lvl1pPr>
              <a:defRPr/>
            </a:lvl1pPr>
          </a:lstStyle>
          <a:p>
            <a:pPr>
              <a:defRPr/>
            </a:pPr>
            <a:r>
              <a:rPr lang="de-DE" altLang="de-DE"/>
              <a:t>Thema, 0. Monat 2008, © Bundesagentur für Arbeit</a:t>
            </a:r>
          </a:p>
        </p:txBody>
      </p:sp>
    </p:spTree>
    <p:extLst>
      <p:ext uri="{BB962C8B-B14F-4D97-AF65-F5344CB8AC3E}">
        <p14:creationId xmlns:p14="http://schemas.microsoft.com/office/powerpoint/2010/main" val="3878676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a:t>Titelmasterformat durch Klicken bearbeiten</a:t>
            </a:r>
          </a:p>
        </p:txBody>
      </p:sp>
      <p:sp>
        <p:nvSpPr>
          <p:cNvPr id="3" name="Untertitel 2"/>
          <p:cNvSpPr>
            <a:spLocks noGrp="1"/>
          </p:cNvSpPr>
          <p:nvPr>
            <p:ph type="subTitle" idx="1"/>
          </p:nvPr>
        </p:nvSpPr>
        <p:spPr>
          <a:xfrm>
            <a:off x="1376363" y="3900488"/>
            <a:ext cx="6427787" cy="1758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638926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392667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5488" y="2917825"/>
            <a:ext cx="7802562" cy="1504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07562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652588" y="4887913"/>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08563" y="4887913"/>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8467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8788" y="1541463"/>
            <a:ext cx="4056062"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8788" y="2182813"/>
            <a:ext cx="4056062"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64075" y="1541463"/>
            <a:ext cx="40576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64075" y="2182813"/>
            <a:ext cx="4057650"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6287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35166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377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89338" y="274638"/>
            <a:ext cx="5132387" cy="587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8788" y="1439863"/>
            <a:ext cx="3021012" cy="4708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077379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800225" y="614363"/>
            <a:ext cx="5507038" cy="413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800225" y="5387975"/>
            <a:ext cx="5507038"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18488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halt 2">
    <p:spTree>
      <p:nvGrpSpPr>
        <p:cNvPr id="1" name=""/>
        <p:cNvGrpSpPr/>
        <p:nvPr/>
      </p:nvGrpSpPr>
      <p:grpSpPr>
        <a:xfrm>
          <a:off x="0" y="0"/>
          <a:ext cx="0" cy="0"/>
          <a:chOff x="0" y="0"/>
          <a:chExt cx="0" cy="0"/>
        </a:xfrm>
      </p:grpSpPr>
      <p:pic>
        <p:nvPicPr>
          <p:cNvPr id="18" name="Bild 17"/>
          <p:cNvPicPr>
            <a:picLocks noChangeAspect="1"/>
          </p:cNvPicPr>
          <p:nvPr userDrawn="1"/>
        </p:nvPicPr>
        <p:blipFill>
          <a:blip r:embed="rId2"/>
          <a:stretch>
            <a:fillRect/>
          </a:stretch>
        </p:blipFill>
        <p:spPr>
          <a:xfrm>
            <a:off x="103831" y="102471"/>
            <a:ext cx="9180513" cy="1053675"/>
          </a:xfrm>
          <a:prstGeom prst="rect">
            <a:avLst/>
          </a:prstGeom>
        </p:spPr>
      </p:pic>
      <p:sp>
        <p:nvSpPr>
          <p:cNvPr id="17" name="Textplatzhalter 7"/>
          <p:cNvSpPr>
            <a:spLocks noGrp="1"/>
          </p:cNvSpPr>
          <p:nvPr>
            <p:ph type="body" sz="quarter" idx="16" hasCustomPrompt="1"/>
          </p:nvPr>
        </p:nvSpPr>
        <p:spPr>
          <a:xfrm>
            <a:off x="515281" y="473901"/>
            <a:ext cx="8223738" cy="6049221"/>
          </a:xfrm>
          <a:prstGeom prst="rect">
            <a:avLst/>
          </a:prstGeom>
        </p:spPr>
        <p:txBody>
          <a:bodyPr lIns="0" tIns="0" rIns="0" bIns="0">
            <a:noAutofit/>
          </a:bodyPr>
          <a:lstStyle>
            <a:lvl1pPr marL="0" indent="0" algn="ctr">
              <a:lnSpc>
                <a:spcPct val="100000"/>
              </a:lnSpc>
              <a:spcBef>
                <a:spcPts val="0"/>
              </a:spcBef>
              <a:buNone/>
              <a:defRPr sz="1398" b="0" baseline="0">
                <a:solidFill>
                  <a:schemeClr val="bg1">
                    <a:lumMod val="50000"/>
                  </a:schemeClr>
                </a:solidFill>
              </a:defRPr>
            </a:lvl1pPr>
            <a:lvl2pPr>
              <a:defRPr sz="1998" baseline="0"/>
            </a:lvl2pPr>
            <a:lvl4pPr>
              <a:defRPr/>
            </a:lvl4pPr>
          </a:lstStyle>
          <a:p>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r>
              <a:rPr lang="de-DE" dirty="0"/>
              <a:t>Platz für große Grafiken / Diagramme / </a:t>
            </a:r>
            <a:r>
              <a:rPr lang="de-DE" dirty="0" err="1"/>
              <a:t>Flowcharts</a:t>
            </a:r>
            <a:endParaRPr lang="de-DE" dirty="0"/>
          </a:p>
        </p:txBody>
      </p:sp>
    </p:spTree>
    <p:extLst>
      <p:ext uri="{BB962C8B-B14F-4D97-AF65-F5344CB8AC3E}">
        <p14:creationId xmlns:p14="http://schemas.microsoft.com/office/powerpoint/2010/main" val="20404372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748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4311650"/>
            <a:ext cx="1928813" cy="12779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2125" y="4311650"/>
            <a:ext cx="5638800" cy="12779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03493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2125" y="4311650"/>
            <a:ext cx="7720013" cy="328613"/>
          </a:xfrm>
        </p:spPr>
        <p:txBody>
          <a:bodyPr/>
          <a:lstStyle/>
          <a:p>
            <a:r>
              <a:rPr lang="de-DE"/>
              <a:t>Titelmasterformat durch Klicken bearbeiten</a:t>
            </a:r>
          </a:p>
        </p:txBody>
      </p:sp>
      <p:sp>
        <p:nvSpPr>
          <p:cNvPr id="3" name="Textplatzhalter 2"/>
          <p:cNvSpPr>
            <a:spLocks noGrp="1"/>
          </p:cNvSpPr>
          <p:nvPr>
            <p:ph type="body" sz="half" idx="1"/>
          </p:nvPr>
        </p:nvSpPr>
        <p:spPr>
          <a:xfrm>
            <a:off x="1652588" y="4887913"/>
            <a:ext cx="3203575" cy="701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08563" y="4887913"/>
            <a:ext cx="3203575" cy="701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351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2774" y="1023427"/>
            <a:ext cx="7718461" cy="283673"/>
          </a:xfrm>
          <a:prstGeom prst="rect">
            <a:avLst/>
          </a:prstGeom>
        </p:spPr>
        <p:txBody>
          <a:bodyPr/>
          <a:lstStyle>
            <a:lvl1pPr>
              <a:defRPr/>
            </a:lvl1pPr>
          </a:lstStyle>
          <a:p>
            <a:r>
              <a:rPr lang="de-DE" dirty="0"/>
              <a:t>Agenda</a:t>
            </a:r>
          </a:p>
        </p:txBody>
      </p:sp>
      <p:sp>
        <p:nvSpPr>
          <p:cNvPr id="3" name="Inhaltsplatzhalter 2"/>
          <p:cNvSpPr>
            <a:spLocks noGrp="1"/>
          </p:cNvSpPr>
          <p:nvPr>
            <p:ph idx="1" hasCustomPrompt="1"/>
          </p:nvPr>
        </p:nvSpPr>
        <p:spPr>
          <a:xfrm>
            <a:off x="492773" y="1524389"/>
            <a:ext cx="7718460" cy="546856"/>
          </a:xfrm>
          <a:prstGeom prst="rect">
            <a:avLst/>
          </a:prstGeom>
        </p:spPr>
        <p:txBody>
          <a:bodyPr/>
          <a:lstStyle>
            <a:lvl1pPr marL="274615" indent="-274615">
              <a:spcBef>
                <a:spcPts val="1228"/>
              </a:spcBef>
              <a:spcAft>
                <a:spcPts val="0"/>
              </a:spcAft>
              <a:buSzPct val="70000"/>
              <a:defRPr sz="1799"/>
            </a:lvl1pPr>
            <a:lvl2pPr marL="549229" indent="-274615">
              <a:spcBef>
                <a:spcPts val="307"/>
              </a:spcBef>
              <a:spcAft>
                <a:spcPts val="307"/>
              </a:spcAft>
              <a:buClrTx/>
              <a:buSzPct val="90000"/>
              <a:buFont typeface="Wingdings" pitchFamily="2" charset="2"/>
              <a:buChar char="§"/>
              <a:defRPr sz="1599"/>
            </a:lvl2pPr>
            <a:lvl3pPr marL="727972" indent="-178743">
              <a:spcBef>
                <a:spcPts val="0"/>
              </a:spcBef>
              <a:spcAft>
                <a:spcPts val="0"/>
              </a:spcAft>
              <a:buClrTx/>
              <a:buSzPct val="90000"/>
              <a:buFont typeface="Arial" pitchFamily="34" charset="0"/>
              <a:buChar char="•"/>
              <a:defRPr sz="1299"/>
            </a:lvl3pPr>
            <a:lvl4pPr marL="1007461" indent="-183618">
              <a:spcBef>
                <a:spcPts val="0"/>
              </a:spcBef>
              <a:spcAft>
                <a:spcPts val="0"/>
              </a:spcAft>
              <a:buSzPct val="80000"/>
              <a:buFont typeface="Courier New" pitchFamily="49" charset="0"/>
              <a:buChar char="o"/>
              <a:defRPr/>
            </a:lvl4pPr>
            <a:lvl5pPr marL="1282077" indent="-183618">
              <a:spcBef>
                <a:spcPts val="0"/>
              </a:spcBef>
              <a:spcAft>
                <a:spcPts val="0"/>
              </a:spcAft>
              <a:buClrTx/>
              <a:buSzPct val="90000"/>
              <a:defRPr sz="1099"/>
            </a:lvl5pPr>
          </a:lstStyle>
          <a:p>
            <a:pPr lvl="0"/>
            <a:r>
              <a:rPr lang="de-DE" dirty="0"/>
              <a:t>Textmasterformate durch Klicken bearbeiten</a:t>
            </a:r>
          </a:p>
          <a:p>
            <a:pPr lvl="1"/>
            <a:r>
              <a:rPr lang="de-DE" dirty="0"/>
              <a:t>Zweite Ebene</a:t>
            </a:r>
          </a:p>
        </p:txBody>
      </p:sp>
    </p:spTree>
    <p:extLst>
      <p:ext uri="{BB962C8B-B14F-4D97-AF65-F5344CB8AC3E}">
        <p14:creationId xmlns:p14="http://schemas.microsoft.com/office/powerpoint/2010/main" val="2699161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wmf"/><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4.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 y="-6936"/>
            <a:ext cx="9180149" cy="6886574"/>
          </a:xfrm>
          <a:prstGeom prst="rect">
            <a:avLst/>
          </a:prstGeom>
        </p:spPr>
      </p:pic>
      <p:sp>
        <p:nvSpPr>
          <p:cNvPr id="15" name="Line 16"/>
          <p:cNvSpPr>
            <a:spLocks noChangeShapeType="1"/>
          </p:cNvSpPr>
          <p:nvPr/>
        </p:nvSpPr>
        <p:spPr bwMode="auto">
          <a:xfrm>
            <a:off x="722875" y="729140"/>
            <a:ext cx="8493782" cy="0"/>
          </a:xfrm>
          <a:prstGeom prst="line">
            <a:avLst/>
          </a:prstGeom>
          <a:noFill/>
          <a:ln w="12700">
            <a:solidFill>
              <a:schemeClr val="bg1"/>
            </a:solidFill>
            <a:round/>
            <a:headEnd/>
            <a:tailEnd/>
          </a:ln>
          <a:effectLst/>
        </p:spPr>
        <p:txBody>
          <a:bodyPr wrap="square" lIns="91672" tIns="45833" rIns="91672" bIns="45833">
            <a:spAutoFit/>
          </a:bodyPr>
          <a:lstStyle/>
          <a:p>
            <a:pPr defTabSz="458556" fontAlgn="auto">
              <a:lnSpc>
                <a:spcPct val="100000"/>
              </a:lnSpc>
              <a:spcBef>
                <a:spcPts val="0"/>
              </a:spcBef>
              <a:spcAft>
                <a:spcPts val="0"/>
              </a:spcAft>
            </a:pPr>
            <a:endParaRPr lang="de-DE" sz="1798" dirty="0">
              <a:solidFill>
                <a:prstClr val="black"/>
              </a:solidFill>
              <a:latin typeface="Calibri"/>
            </a:endParaRPr>
          </a:p>
        </p:txBody>
      </p:sp>
      <p:sp>
        <p:nvSpPr>
          <p:cNvPr id="17" name="Line 16"/>
          <p:cNvSpPr>
            <a:spLocks noChangeShapeType="1"/>
          </p:cNvSpPr>
          <p:nvPr/>
        </p:nvSpPr>
        <p:spPr bwMode="auto">
          <a:xfrm>
            <a:off x="108427" y="5888267"/>
            <a:ext cx="9182673" cy="0"/>
          </a:xfrm>
          <a:prstGeom prst="line">
            <a:avLst/>
          </a:prstGeom>
          <a:noFill/>
          <a:ln w="12700" cmpd="sng">
            <a:solidFill>
              <a:srgbClr val="CD0920"/>
            </a:solidFill>
            <a:round/>
            <a:headEnd/>
            <a:tailEnd/>
          </a:ln>
          <a:effectLst/>
        </p:spPr>
        <p:txBody>
          <a:bodyPr wrap="square" lIns="91660" tIns="45828" rIns="91660" bIns="45828">
            <a:spAutoFit/>
          </a:bodyPr>
          <a:lstStyle/>
          <a:p>
            <a:pPr defTabSz="458556" fontAlgn="auto">
              <a:lnSpc>
                <a:spcPct val="100000"/>
              </a:lnSpc>
              <a:spcBef>
                <a:spcPts val="0"/>
              </a:spcBef>
              <a:spcAft>
                <a:spcPts val="0"/>
              </a:spcAft>
            </a:pPr>
            <a:endParaRPr lang="de-DE" sz="1798" dirty="0">
              <a:solidFill>
                <a:prstClr val="black"/>
              </a:solidFill>
              <a:latin typeface="Calibri"/>
            </a:endParaRPr>
          </a:p>
        </p:txBody>
      </p:sp>
      <p:pic>
        <p:nvPicPr>
          <p:cNvPr id="18" name="pic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534" y="6022086"/>
            <a:ext cx="2283917" cy="300949"/>
          </a:xfrm>
          <a:prstGeom prst="rect">
            <a:avLst/>
          </a:prstGeom>
        </p:spPr>
      </p:pic>
    </p:spTree>
    <p:extLst>
      <p:ext uri="{BB962C8B-B14F-4D97-AF65-F5344CB8AC3E}">
        <p14:creationId xmlns:p14="http://schemas.microsoft.com/office/powerpoint/2010/main" val="3433934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Lst>
  <p:hf sldNum="0" hdr="0" dt="0"/>
  <p:txStyles>
    <p:titleStyle>
      <a:lvl1pPr algn="ctr" defTabSz="913760" rtl="0" eaLnBrk="1" latinLnBrk="0" hangingPunct="1">
        <a:spcBef>
          <a:spcPct val="0"/>
        </a:spcBef>
        <a:buNone/>
        <a:defRPr sz="4397" kern="1200">
          <a:solidFill>
            <a:schemeClr val="tx1"/>
          </a:solidFill>
          <a:latin typeface="+mj-lt"/>
          <a:ea typeface="+mj-ea"/>
          <a:cs typeface="+mj-cs"/>
        </a:defRPr>
      </a:lvl1pPr>
    </p:titleStyle>
    <p:bodyStyle>
      <a:lvl1pPr marL="342660" indent="-342660" algn="l" defTabSz="913760"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1pPr>
      <a:lvl2pPr marL="742430" indent="-285550" algn="l" defTabSz="913760" rtl="0" eaLnBrk="1" latinLnBrk="0" hangingPunct="1">
        <a:spcBef>
          <a:spcPct val="20000"/>
        </a:spcBef>
        <a:buFont typeface="Arial" panose="020B0604020202020204" pitchFamily="34" charset="0"/>
        <a:buChar char="–"/>
        <a:defRPr sz="2798" kern="1200">
          <a:solidFill>
            <a:schemeClr val="tx1"/>
          </a:solidFill>
          <a:latin typeface="+mn-lt"/>
          <a:ea typeface="+mn-ea"/>
          <a:cs typeface="+mn-cs"/>
        </a:defRPr>
      </a:lvl2pPr>
      <a:lvl3pPr marL="1142200" indent="-228440" algn="l" defTabSz="913760"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3pPr>
      <a:lvl4pPr marL="1599080" indent="-228440" algn="l" defTabSz="91376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5960" indent="-228440" algn="l" defTabSz="91376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2840" indent="-228440" algn="l" defTabSz="91376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69720" indent="-228440" algn="l" defTabSz="91376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6600" indent="-228440" algn="l" defTabSz="91376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3480" indent="-228440" algn="l" defTabSz="913760"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de-DE"/>
      </a:defPPr>
      <a:lvl1pPr marL="0" algn="l" defTabSz="913760" rtl="0" eaLnBrk="1" latinLnBrk="0" hangingPunct="1">
        <a:defRPr sz="1799" kern="1200">
          <a:solidFill>
            <a:schemeClr val="tx1"/>
          </a:solidFill>
          <a:latin typeface="+mn-lt"/>
          <a:ea typeface="+mn-ea"/>
          <a:cs typeface="+mn-cs"/>
        </a:defRPr>
      </a:lvl1pPr>
      <a:lvl2pPr marL="456880" algn="l" defTabSz="913760" rtl="0" eaLnBrk="1" latinLnBrk="0" hangingPunct="1">
        <a:defRPr sz="1799" kern="1200">
          <a:solidFill>
            <a:schemeClr val="tx1"/>
          </a:solidFill>
          <a:latin typeface="+mn-lt"/>
          <a:ea typeface="+mn-ea"/>
          <a:cs typeface="+mn-cs"/>
        </a:defRPr>
      </a:lvl2pPr>
      <a:lvl3pPr marL="913760" algn="l" defTabSz="913760" rtl="0" eaLnBrk="1" latinLnBrk="0" hangingPunct="1">
        <a:defRPr sz="1799" kern="1200">
          <a:solidFill>
            <a:schemeClr val="tx1"/>
          </a:solidFill>
          <a:latin typeface="+mn-lt"/>
          <a:ea typeface="+mn-ea"/>
          <a:cs typeface="+mn-cs"/>
        </a:defRPr>
      </a:lvl3pPr>
      <a:lvl4pPr marL="1370640" algn="l" defTabSz="913760" rtl="0" eaLnBrk="1" latinLnBrk="0" hangingPunct="1">
        <a:defRPr sz="1799" kern="1200">
          <a:solidFill>
            <a:schemeClr val="tx1"/>
          </a:solidFill>
          <a:latin typeface="+mn-lt"/>
          <a:ea typeface="+mn-ea"/>
          <a:cs typeface="+mn-cs"/>
        </a:defRPr>
      </a:lvl4pPr>
      <a:lvl5pPr marL="1827520" algn="l" defTabSz="913760" rtl="0" eaLnBrk="1" latinLnBrk="0" hangingPunct="1">
        <a:defRPr sz="1799" kern="1200">
          <a:solidFill>
            <a:schemeClr val="tx1"/>
          </a:solidFill>
          <a:latin typeface="+mn-lt"/>
          <a:ea typeface="+mn-ea"/>
          <a:cs typeface="+mn-cs"/>
        </a:defRPr>
      </a:lvl5pPr>
      <a:lvl6pPr marL="2284400" algn="l" defTabSz="913760" rtl="0" eaLnBrk="1" latinLnBrk="0" hangingPunct="1">
        <a:defRPr sz="1799" kern="1200">
          <a:solidFill>
            <a:schemeClr val="tx1"/>
          </a:solidFill>
          <a:latin typeface="+mn-lt"/>
          <a:ea typeface="+mn-ea"/>
          <a:cs typeface="+mn-cs"/>
        </a:defRPr>
      </a:lvl6pPr>
      <a:lvl7pPr marL="2741280" algn="l" defTabSz="913760" rtl="0" eaLnBrk="1" latinLnBrk="0" hangingPunct="1">
        <a:defRPr sz="1799" kern="1200">
          <a:solidFill>
            <a:schemeClr val="tx1"/>
          </a:solidFill>
          <a:latin typeface="+mn-lt"/>
          <a:ea typeface="+mn-ea"/>
          <a:cs typeface="+mn-cs"/>
        </a:defRPr>
      </a:lvl7pPr>
      <a:lvl8pPr marL="3198160" algn="l" defTabSz="913760" rtl="0" eaLnBrk="1" latinLnBrk="0" hangingPunct="1">
        <a:defRPr sz="1799" kern="1200">
          <a:solidFill>
            <a:schemeClr val="tx1"/>
          </a:solidFill>
          <a:latin typeface="+mn-lt"/>
          <a:ea typeface="+mn-ea"/>
          <a:cs typeface="+mn-cs"/>
        </a:defRPr>
      </a:lvl8pPr>
      <a:lvl9pPr marL="3655040" algn="l" defTabSz="913760"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9026" y="275656"/>
            <a:ext cx="8262462" cy="1147233"/>
          </a:xfrm>
          <a:prstGeom prst="rect">
            <a:avLst/>
          </a:prstGeom>
        </p:spPr>
        <p:txBody>
          <a:bodyPr vert="horz" lIns="0" tIns="0" rIns="0" bIns="0" rtlCol="0" anchor="t" anchorCtr="0">
            <a:normAutofit/>
          </a:bodyPr>
          <a:lstStyle/>
          <a:p>
            <a:r>
              <a:rPr lang="de-DE" dirty="0"/>
              <a:t>Mastertitelformat bearbeiten</a:t>
            </a:r>
          </a:p>
        </p:txBody>
      </p:sp>
      <p:sp>
        <p:nvSpPr>
          <p:cNvPr id="3" name="Textplatzhalter 2"/>
          <p:cNvSpPr>
            <a:spLocks noGrp="1"/>
          </p:cNvSpPr>
          <p:nvPr>
            <p:ph type="body" idx="1"/>
          </p:nvPr>
        </p:nvSpPr>
        <p:spPr>
          <a:xfrm>
            <a:off x="459026" y="1633445"/>
            <a:ext cx="8262462" cy="4671563"/>
          </a:xfrm>
          <a:prstGeom prst="rect">
            <a:avLst/>
          </a:prstGeom>
        </p:spPr>
        <p:txBody>
          <a:bodyPr vert="horz" lIns="0" tIns="0" rIns="0" bIns="0" rtlCol="0">
            <a:normAutofit/>
          </a:bodyPr>
          <a:lstStyle/>
          <a:p>
            <a:pPr lvl="0"/>
            <a:r>
              <a:rPr lang="de-DE" dirty="0"/>
              <a:t>Mastertextformat bearbeiten</a:t>
            </a:r>
          </a:p>
          <a:p>
            <a:pPr lvl="0"/>
            <a:r>
              <a:rPr lang="de-DE" dirty="0"/>
              <a:t>Erste Ebene</a:t>
            </a:r>
          </a:p>
          <a:p>
            <a:pPr lvl="1"/>
            <a:r>
              <a:rPr lang="de-DE" dirty="0"/>
              <a:t>Zweite Ebene</a:t>
            </a:r>
          </a:p>
          <a:p>
            <a:pPr lvl="2"/>
            <a:r>
              <a:rPr lang="de-DE" dirty="0"/>
              <a:t>Dritte Ebene</a:t>
            </a:r>
          </a:p>
          <a:p>
            <a:pPr lvl="3"/>
            <a:r>
              <a:rPr lang="de-DE" dirty="0"/>
              <a:t>Vierte Ebene</a:t>
            </a:r>
          </a:p>
        </p:txBody>
      </p:sp>
      <p:pic>
        <p:nvPicPr>
          <p:cNvPr id="12" name="Picture 4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34431" y="6641004"/>
            <a:ext cx="1543050" cy="205693"/>
          </a:xfrm>
          <a:prstGeom prst="rect">
            <a:avLst/>
          </a:prstGeom>
          <a:noFill/>
        </p:spPr>
      </p:pic>
      <p:sp>
        <p:nvSpPr>
          <p:cNvPr id="13" name="Line 39"/>
          <p:cNvSpPr>
            <a:spLocks noChangeShapeType="1"/>
          </p:cNvSpPr>
          <p:nvPr/>
        </p:nvSpPr>
        <p:spPr bwMode="auto">
          <a:xfrm>
            <a:off x="107951" y="6604676"/>
            <a:ext cx="9072562" cy="0"/>
          </a:xfrm>
          <a:prstGeom prst="line">
            <a:avLst/>
          </a:prstGeom>
          <a:noFill/>
          <a:ln w="6350">
            <a:solidFill>
              <a:srgbClr val="58595B"/>
            </a:solidFill>
            <a:round/>
            <a:headEnd/>
            <a:tailEnd/>
          </a:ln>
          <a:effectLst/>
        </p:spPr>
        <p:txBody>
          <a:bodyPr wrap="square" lIns="0" tIns="0" rIns="0" bIns="0">
            <a:spAutoFit/>
          </a:bodyPr>
          <a:lstStyle/>
          <a:p>
            <a:pPr defTabSz="913303"/>
            <a:endParaRPr lang="de-DE" sz="1998" dirty="0">
              <a:solidFill>
                <a:prstClr val="black"/>
              </a:solidFill>
              <a:latin typeface="Arial"/>
            </a:endParaRPr>
          </a:p>
        </p:txBody>
      </p:sp>
      <p:sp>
        <p:nvSpPr>
          <p:cNvPr id="8" name="Rectangle 3"/>
          <p:cNvSpPr>
            <a:spLocks noGrp="1" noChangeArrowheads="1"/>
          </p:cNvSpPr>
          <p:nvPr>
            <p:ph type="ftr" sz="quarter" idx="3"/>
          </p:nvPr>
        </p:nvSpPr>
        <p:spPr bwMode="auto">
          <a:xfrm>
            <a:off x="2736000" y="6614432"/>
            <a:ext cx="5652000" cy="251942"/>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6933" eaLnBrk="0" hangingPunct="0">
              <a:lnSpc>
                <a:spcPct val="100000"/>
              </a:lnSpc>
              <a:spcBef>
                <a:spcPct val="0"/>
              </a:spcBef>
              <a:spcAft>
                <a:spcPts val="200"/>
              </a:spcAft>
              <a:defRPr sz="999"/>
            </a:lvl1pPr>
          </a:lstStyle>
          <a:p>
            <a:pPr fontAlgn="auto"/>
            <a:r>
              <a:rPr lang="de-DE" dirty="0">
                <a:solidFill>
                  <a:prstClr val="black"/>
                </a:solidFill>
                <a:latin typeface="Arial"/>
              </a:rPr>
              <a:t>Auftakt-PLA "Fachkräfteeinwanderungsgesetz" am 09.03.2020</a:t>
            </a:r>
          </a:p>
        </p:txBody>
      </p:sp>
      <p:sp>
        <p:nvSpPr>
          <p:cNvPr id="16" name="Rectangle 33"/>
          <p:cNvSpPr>
            <a:spLocks noChangeArrowheads="1"/>
          </p:cNvSpPr>
          <p:nvPr/>
        </p:nvSpPr>
        <p:spPr bwMode="auto">
          <a:xfrm>
            <a:off x="8204201" y="6611386"/>
            <a:ext cx="919162" cy="235024"/>
          </a:xfrm>
          <a:prstGeom prst="rect">
            <a:avLst/>
          </a:prstGeom>
          <a:noFill/>
          <a:ln w="9525">
            <a:noFill/>
            <a:miter lim="800000"/>
            <a:headEnd/>
            <a:tailEnd/>
          </a:ln>
          <a:effectLst/>
        </p:spPr>
        <p:txBody>
          <a:bodyPr lIns="89478" tIns="44740" rIns="89478" bIns="44740"/>
          <a:lstStyle/>
          <a:p>
            <a:pPr algn="r" defTabSz="894276" eaLnBrk="0" hangingPunct="0">
              <a:lnSpc>
                <a:spcPct val="100000"/>
              </a:lnSpc>
              <a:spcBef>
                <a:spcPct val="0"/>
              </a:spcBef>
              <a:spcAft>
                <a:spcPts val="200"/>
              </a:spcAft>
            </a:pPr>
            <a:r>
              <a:rPr lang="de-DE" sz="998" dirty="0">
                <a:solidFill>
                  <a:srgbClr val="000000"/>
                </a:solidFill>
                <a:latin typeface="Arial"/>
              </a:rPr>
              <a:t>Seite </a:t>
            </a:r>
            <a:fld id="{74FECFAA-7E63-4B4B-BCB7-18CE54C41901}" type="slidenum">
              <a:rPr lang="de-DE" sz="998">
                <a:solidFill>
                  <a:srgbClr val="000000"/>
                </a:solidFill>
                <a:latin typeface="Arial"/>
              </a:rPr>
              <a:pPr algn="r" defTabSz="894276" eaLnBrk="0" hangingPunct="0">
                <a:lnSpc>
                  <a:spcPct val="100000"/>
                </a:lnSpc>
                <a:spcBef>
                  <a:spcPct val="0"/>
                </a:spcBef>
                <a:spcAft>
                  <a:spcPts val="200"/>
                </a:spcAft>
              </a:pPr>
              <a:t>‹Nr.›</a:t>
            </a:fld>
            <a:endParaRPr lang="de-DE" sz="998" dirty="0">
              <a:solidFill>
                <a:srgbClr val="000000"/>
              </a:solidFill>
              <a:latin typeface="Arial"/>
            </a:endParaRPr>
          </a:p>
        </p:txBody>
      </p:sp>
    </p:spTree>
    <p:extLst>
      <p:ext uri="{BB962C8B-B14F-4D97-AF65-F5344CB8AC3E}">
        <p14:creationId xmlns:p14="http://schemas.microsoft.com/office/powerpoint/2010/main" val="6830438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Lst>
  <p:hf sldNum="0" hdr="0" dt="0"/>
  <p:txStyles>
    <p:titleStyle>
      <a:lvl1pPr algn="l" defTabSz="458327" rtl="0" eaLnBrk="1" latinLnBrk="0" hangingPunct="1">
        <a:spcBef>
          <a:spcPct val="0"/>
        </a:spcBef>
        <a:buNone/>
        <a:defRPr sz="1998" b="1" kern="1200">
          <a:solidFill>
            <a:schemeClr val="tx1"/>
          </a:solidFill>
          <a:latin typeface="Arial"/>
          <a:ea typeface="+mj-ea"/>
          <a:cs typeface="Arial"/>
        </a:defRPr>
      </a:lvl1pPr>
    </p:titleStyle>
    <p:bodyStyle>
      <a:lvl1pPr marL="0" indent="0" algn="l" defTabSz="458327" rtl="0" eaLnBrk="1" latinLnBrk="0" hangingPunct="1">
        <a:spcBef>
          <a:spcPts val="300"/>
        </a:spcBef>
        <a:spcAft>
          <a:spcPts val="600"/>
        </a:spcAft>
        <a:buClr>
          <a:srgbClr val="FF0000"/>
        </a:buClr>
        <a:buFont typeface="Arial"/>
        <a:buNone/>
        <a:defRPr sz="1999" b="1" kern="1200" baseline="0">
          <a:solidFill>
            <a:schemeClr val="tx1"/>
          </a:solidFill>
          <a:latin typeface="Arial"/>
          <a:ea typeface="+mn-ea"/>
          <a:cs typeface="Arial"/>
        </a:defRPr>
      </a:lvl1pPr>
      <a:lvl2pPr marL="541081" indent="-269676" algn="l" defTabSz="458327" rtl="0" eaLnBrk="1" latinLnBrk="0" hangingPunct="1">
        <a:spcBef>
          <a:spcPts val="300"/>
        </a:spcBef>
        <a:spcAft>
          <a:spcPts val="600"/>
        </a:spcAft>
        <a:buClr>
          <a:srgbClr val="CD0920"/>
        </a:buClr>
        <a:buFont typeface="Arial"/>
        <a:buChar char="•"/>
        <a:defRPr sz="1799" kern="1200">
          <a:solidFill>
            <a:schemeClr val="tx1"/>
          </a:solidFill>
          <a:latin typeface="Arial"/>
          <a:ea typeface="+mn-ea"/>
          <a:cs typeface="Arial"/>
        </a:defRPr>
      </a:lvl2pPr>
      <a:lvl3pPr marL="808437" indent="-269676" algn="l" defTabSz="458327" rtl="0" eaLnBrk="1" latinLnBrk="0" hangingPunct="1">
        <a:spcBef>
          <a:spcPts val="300"/>
        </a:spcBef>
        <a:spcAft>
          <a:spcPts val="300"/>
        </a:spcAft>
        <a:buClr>
          <a:srgbClr val="CD0920"/>
        </a:buClr>
        <a:buFont typeface="Arial"/>
        <a:buChar char="•"/>
        <a:defRPr sz="1398" kern="1200">
          <a:solidFill>
            <a:srgbClr val="7F7F7F"/>
          </a:solidFill>
          <a:latin typeface="Arial"/>
          <a:ea typeface="+mn-ea"/>
          <a:cs typeface="Arial"/>
        </a:defRPr>
      </a:lvl3pPr>
      <a:lvl4pPr marL="1075793" indent="-269676" algn="l" defTabSz="458327" rtl="0" eaLnBrk="1" latinLnBrk="0" hangingPunct="1">
        <a:spcBef>
          <a:spcPts val="300"/>
        </a:spcBef>
        <a:spcAft>
          <a:spcPts val="300"/>
        </a:spcAft>
        <a:buClr>
          <a:srgbClr val="CD0920"/>
        </a:buClr>
        <a:buFont typeface="Arial"/>
        <a:buChar char="•"/>
        <a:defRPr sz="1398" kern="1200">
          <a:solidFill>
            <a:srgbClr val="7F7F7F"/>
          </a:solidFill>
          <a:latin typeface="Arial"/>
          <a:ea typeface="+mn-ea"/>
          <a:cs typeface="Arial"/>
        </a:defRPr>
      </a:lvl4pPr>
      <a:lvl5pPr marL="1349517" indent="-269676" algn="l" defTabSz="458327" rtl="0" eaLnBrk="1" latinLnBrk="0" hangingPunct="1">
        <a:spcBef>
          <a:spcPct val="20000"/>
        </a:spcBef>
        <a:buClr>
          <a:srgbClr val="CD0920"/>
        </a:buClr>
        <a:buFont typeface="Arial"/>
        <a:buChar char="•"/>
        <a:defRPr sz="1398" kern="1200">
          <a:solidFill>
            <a:srgbClr val="7F7F7F"/>
          </a:solidFill>
          <a:latin typeface="Arial"/>
          <a:ea typeface="+mn-ea"/>
          <a:cs typeface="Arial"/>
        </a:defRPr>
      </a:lvl5pPr>
      <a:lvl6pPr marL="1618467" indent="-269676" algn="l" defTabSz="458327" rtl="0" eaLnBrk="1" latinLnBrk="0" hangingPunct="1">
        <a:spcBef>
          <a:spcPct val="20000"/>
        </a:spcBef>
        <a:buClr>
          <a:srgbClr val="CD0920"/>
        </a:buClr>
        <a:buFont typeface="Arial"/>
        <a:buChar char="•"/>
        <a:defRPr sz="1398" kern="1200">
          <a:solidFill>
            <a:schemeClr val="tx1">
              <a:lumMod val="50000"/>
              <a:lumOff val="50000"/>
            </a:schemeClr>
          </a:solidFill>
          <a:latin typeface="Arial"/>
          <a:ea typeface="+mn-ea"/>
          <a:cs typeface="Arial"/>
        </a:defRPr>
      </a:lvl6pPr>
      <a:lvl7pPr marL="1889005" indent="-269676" algn="l" defTabSz="458327" rtl="0" eaLnBrk="1" latinLnBrk="0" hangingPunct="1">
        <a:spcBef>
          <a:spcPct val="20000"/>
        </a:spcBef>
        <a:buClr>
          <a:srgbClr val="CD0920"/>
        </a:buClr>
        <a:buFont typeface="Arial"/>
        <a:buChar char="•"/>
        <a:defRPr sz="1398" kern="1200">
          <a:solidFill>
            <a:schemeClr val="tx1">
              <a:lumMod val="50000"/>
              <a:lumOff val="50000"/>
            </a:schemeClr>
          </a:solidFill>
          <a:latin typeface="Arial"/>
          <a:ea typeface="+mn-ea"/>
          <a:cs typeface="Arial"/>
        </a:defRPr>
      </a:lvl7pPr>
      <a:lvl8pPr marL="2157953" indent="-269676" algn="l" defTabSz="458327" rtl="0" eaLnBrk="1" latinLnBrk="0" hangingPunct="1">
        <a:spcBef>
          <a:spcPct val="20000"/>
        </a:spcBef>
        <a:buClr>
          <a:srgbClr val="CD0920"/>
        </a:buClr>
        <a:buFont typeface="Arial"/>
        <a:buChar char="•"/>
        <a:defRPr sz="1398" kern="1200">
          <a:solidFill>
            <a:schemeClr val="tx1">
              <a:lumMod val="50000"/>
              <a:lumOff val="50000"/>
            </a:schemeClr>
          </a:solidFill>
          <a:latin typeface="Arial"/>
          <a:ea typeface="+mn-ea"/>
          <a:cs typeface="Arial"/>
        </a:defRPr>
      </a:lvl8pPr>
      <a:lvl9pPr marL="2426903" indent="-269676" algn="l" defTabSz="458327" rtl="0" eaLnBrk="1" latinLnBrk="0" hangingPunct="1">
        <a:spcBef>
          <a:spcPct val="20000"/>
        </a:spcBef>
        <a:buClr>
          <a:srgbClr val="CD0920"/>
        </a:buClr>
        <a:buFont typeface="Arial"/>
        <a:buChar char="•"/>
        <a:defRPr sz="1398" kern="1200" baseline="0">
          <a:solidFill>
            <a:schemeClr val="tx1">
              <a:lumMod val="50000"/>
              <a:lumOff val="50000"/>
            </a:schemeClr>
          </a:solidFill>
          <a:latin typeface="Arial"/>
          <a:ea typeface="+mn-ea"/>
          <a:cs typeface="Arial"/>
        </a:defRPr>
      </a:lvl9pPr>
    </p:bodyStyle>
    <p:otherStyle>
      <a:defPPr>
        <a:defRPr lang="de-DE"/>
      </a:defPPr>
      <a:lvl1pPr marL="0" algn="l" defTabSz="458327" rtl="0" eaLnBrk="1" latinLnBrk="0" hangingPunct="1">
        <a:defRPr sz="1798" kern="1200">
          <a:solidFill>
            <a:schemeClr val="tx1"/>
          </a:solidFill>
          <a:latin typeface="+mn-lt"/>
          <a:ea typeface="+mn-ea"/>
          <a:cs typeface="+mn-cs"/>
        </a:defRPr>
      </a:lvl1pPr>
      <a:lvl2pPr marL="458327" algn="l" defTabSz="458327" rtl="0" eaLnBrk="1" latinLnBrk="0" hangingPunct="1">
        <a:defRPr sz="1798" kern="1200">
          <a:solidFill>
            <a:schemeClr val="tx1"/>
          </a:solidFill>
          <a:latin typeface="+mn-lt"/>
          <a:ea typeface="+mn-ea"/>
          <a:cs typeface="+mn-cs"/>
        </a:defRPr>
      </a:lvl2pPr>
      <a:lvl3pPr marL="916653" algn="l" defTabSz="458327" rtl="0" eaLnBrk="1" latinLnBrk="0" hangingPunct="1">
        <a:defRPr sz="1798" kern="1200">
          <a:solidFill>
            <a:schemeClr val="tx1"/>
          </a:solidFill>
          <a:latin typeface="+mn-lt"/>
          <a:ea typeface="+mn-ea"/>
          <a:cs typeface="+mn-cs"/>
        </a:defRPr>
      </a:lvl3pPr>
      <a:lvl4pPr marL="1374980" algn="l" defTabSz="458327" rtl="0" eaLnBrk="1" latinLnBrk="0" hangingPunct="1">
        <a:defRPr sz="1798" kern="1200">
          <a:solidFill>
            <a:schemeClr val="tx1"/>
          </a:solidFill>
          <a:latin typeface="+mn-lt"/>
          <a:ea typeface="+mn-ea"/>
          <a:cs typeface="+mn-cs"/>
        </a:defRPr>
      </a:lvl4pPr>
      <a:lvl5pPr marL="1833305" algn="l" defTabSz="458327" rtl="0" eaLnBrk="1" latinLnBrk="0" hangingPunct="1">
        <a:defRPr sz="1798" kern="1200">
          <a:solidFill>
            <a:schemeClr val="tx1"/>
          </a:solidFill>
          <a:latin typeface="+mn-lt"/>
          <a:ea typeface="+mn-ea"/>
          <a:cs typeface="+mn-cs"/>
        </a:defRPr>
      </a:lvl5pPr>
      <a:lvl6pPr marL="2291631" algn="l" defTabSz="458327" rtl="0" eaLnBrk="1" latinLnBrk="0" hangingPunct="1">
        <a:defRPr sz="1798" kern="1200">
          <a:solidFill>
            <a:schemeClr val="tx1"/>
          </a:solidFill>
          <a:latin typeface="+mn-lt"/>
          <a:ea typeface="+mn-ea"/>
          <a:cs typeface="+mn-cs"/>
        </a:defRPr>
      </a:lvl6pPr>
      <a:lvl7pPr marL="2749958" algn="l" defTabSz="458327" rtl="0" eaLnBrk="1" latinLnBrk="0" hangingPunct="1">
        <a:defRPr sz="1798" kern="1200">
          <a:solidFill>
            <a:schemeClr val="tx1"/>
          </a:solidFill>
          <a:latin typeface="+mn-lt"/>
          <a:ea typeface="+mn-ea"/>
          <a:cs typeface="+mn-cs"/>
        </a:defRPr>
      </a:lvl7pPr>
      <a:lvl8pPr marL="3208286" algn="l" defTabSz="458327" rtl="0" eaLnBrk="1" latinLnBrk="0" hangingPunct="1">
        <a:defRPr sz="1798" kern="1200">
          <a:solidFill>
            <a:schemeClr val="tx1"/>
          </a:solidFill>
          <a:latin typeface="+mn-lt"/>
          <a:ea typeface="+mn-ea"/>
          <a:cs typeface="+mn-cs"/>
        </a:defRPr>
      </a:lvl8pPr>
      <a:lvl9pPr marL="3666612" algn="l" defTabSz="458327"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80513" cy="6883400"/>
            <a:chOff x="0" y="0"/>
            <a:chExt cx="5783" cy="4336"/>
          </a:xfrm>
        </p:grpSpPr>
        <p:sp>
          <p:nvSpPr>
            <p:cNvPr id="1034" name="Rectangle 3"/>
            <p:cNvSpPr>
              <a:spLocks noChangeArrowheads="1"/>
            </p:cNvSpPr>
            <p:nvPr userDrawn="1"/>
          </p:nvSpPr>
          <p:spPr bwMode="auto">
            <a:xfrm>
              <a:off x="0" y="0"/>
              <a:ext cx="5783" cy="9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1035" name="Rectangle 4"/>
            <p:cNvSpPr>
              <a:spLocks noChangeArrowheads="1"/>
            </p:cNvSpPr>
            <p:nvPr userDrawn="1"/>
          </p:nvSpPr>
          <p:spPr bwMode="auto">
            <a:xfrm>
              <a:off x="0" y="3548"/>
              <a:ext cx="5783" cy="788"/>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sp>
        <p:nvSpPr>
          <p:cNvPr id="1027" name="Rectangle 5"/>
          <p:cNvSpPr>
            <a:spLocks noChangeArrowheads="1"/>
          </p:cNvSpPr>
          <p:nvPr/>
        </p:nvSpPr>
        <p:spPr bwMode="auto">
          <a:xfrm>
            <a:off x="0" y="0"/>
            <a:ext cx="6877050" cy="1487488"/>
          </a:xfrm>
          <a:prstGeom prst="rect">
            <a:avLst/>
          </a:prstGeom>
          <a:solidFill>
            <a:srgbClr val="E2001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1028" name="Line 6"/>
          <p:cNvSpPr>
            <a:spLocks noChangeShapeType="1"/>
          </p:cNvSpPr>
          <p:nvPr/>
        </p:nvSpPr>
        <p:spPr bwMode="auto">
          <a:xfrm>
            <a:off x="0" y="1193800"/>
            <a:ext cx="691356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1029" name="Rectangle 7"/>
          <p:cNvSpPr>
            <a:spLocks noChangeArrowheads="1"/>
          </p:cNvSpPr>
          <p:nvPr/>
        </p:nvSpPr>
        <p:spPr bwMode="auto">
          <a:xfrm>
            <a:off x="6929438" y="0"/>
            <a:ext cx="2251075" cy="1487488"/>
          </a:xfrm>
          <a:prstGeom prst="rect">
            <a:avLst/>
          </a:prstGeom>
          <a:solidFill>
            <a:srgbClr val="C8C8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1592" name="Text Box 8"/>
          <p:cNvSpPr txBox="1">
            <a:spLocks noChangeArrowheads="1"/>
          </p:cNvSpPr>
          <p:nvPr/>
        </p:nvSpPr>
        <p:spPr bwMode="auto">
          <a:xfrm>
            <a:off x="1638300" y="2397125"/>
            <a:ext cx="3203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7" tIns="45690" rIns="91377" bIns="45690">
            <a:spAutoFit/>
          </a:bodyPr>
          <a:lstStyle>
            <a:lvl1pPr defTabSz="917575">
              <a:spcBef>
                <a:spcPct val="0"/>
              </a:spcBef>
              <a:defRPr>
                <a:solidFill>
                  <a:schemeClr val="tx1"/>
                </a:solidFill>
                <a:latin typeface="Arial" charset="0"/>
              </a:defRPr>
            </a:lvl1pPr>
            <a:lvl2pPr defTabSz="917575">
              <a:spcBef>
                <a:spcPct val="0"/>
              </a:spcBef>
              <a:defRPr>
                <a:solidFill>
                  <a:schemeClr val="tx1"/>
                </a:solidFill>
                <a:latin typeface="Arial" charset="0"/>
              </a:defRPr>
            </a:lvl2pPr>
            <a:lvl3pPr defTabSz="917575">
              <a:spcBef>
                <a:spcPct val="0"/>
              </a:spcBef>
              <a:defRPr>
                <a:solidFill>
                  <a:schemeClr val="tx1"/>
                </a:solidFill>
                <a:latin typeface="Arial" charset="0"/>
              </a:defRPr>
            </a:lvl3pPr>
            <a:lvl4pPr defTabSz="917575">
              <a:spcBef>
                <a:spcPct val="0"/>
              </a:spcBef>
              <a:defRPr>
                <a:solidFill>
                  <a:schemeClr val="tx1"/>
                </a:solidFill>
                <a:latin typeface="Arial" charset="0"/>
              </a:defRPr>
            </a:lvl4pPr>
            <a:lvl5pPr defTabSz="917575">
              <a:spcBef>
                <a:spcPct val="0"/>
              </a:spcBef>
              <a:defRPr>
                <a:solidFill>
                  <a:schemeClr val="tx1"/>
                </a:solidFill>
                <a:latin typeface="Arial" charset="0"/>
              </a:defRPr>
            </a:lvl5pPr>
            <a:lvl6pPr defTabSz="917575" fontAlgn="base">
              <a:spcBef>
                <a:spcPct val="0"/>
              </a:spcBef>
              <a:spcAft>
                <a:spcPct val="0"/>
              </a:spcAft>
              <a:defRPr>
                <a:solidFill>
                  <a:schemeClr val="tx1"/>
                </a:solidFill>
                <a:latin typeface="Arial" charset="0"/>
              </a:defRPr>
            </a:lvl6pPr>
            <a:lvl7pPr defTabSz="917575" fontAlgn="base">
              <a:spcBef>
                <a:spcPct val="0"/>
              </a:spcBef>
              <a:spcAft>
                <a:spcPct val="0"/>
              </a:spcAft>
              <a:defRPr>
                <a:solidFill>
                  <a:schemeClr val="tx1"/>
                </a:solidFill>
                <a:latin typeface="Arial" charset="0"/>
              </a:defRPr>
            </a:lvl7pPr>
            <a:lvl8pPr defTabSz="917575" fontAlgn="base">
              <a:spcBef>
                <a:spcPct val="0"/>
              </a:spcBef>
              <a:spcAft>
                <a:spcPct val="0"/>
              </a:spcAft>
              <a:defRPr>
                <a:solidFill>
                  <a:schemeClr val="tx1"/>
                </a:solidFill>
                <a:latin typeface="Arial" charset="0"/>
              </a:defRPr>
            </a:lvl8pPr>
            <a:lvl9pPr defTabSz="917575" fontAlgn="base">
              <a:spcBef>
                <a:spcPct val="0"/>
              </a:spcBef>
              <a:spcAft>
                <a:spcPct val="0"/>
              </a:spcAft>
              <a:defRPr>
                <a:solidFill>
                  <a:schemeClr val="tx1"/>
                </a:solidFill>
                <a:latin typeface="Arial" charset="0"/>
              </a:defRPr>
            </a:lvl9pPr>
          </a:lstStyle>
          <a:p>
            <a:pPr eaLnBrk="1" hangingPunct="1">
              <a:spcBef>
                <a:spcPct val="50000"/>
              </a:spcBef>
              <a:defRPr/>
            </a:pPr>
            <a:endParaRPr lang="de-DE" altLang="de-DE" sz="1800" b="0"/>
          </a:p>
        </p:txBody>
      </p:sp>
      <p:sp>
        <p:nvSpPr>
          <p:cNvPr id="451593" name="Text Box 9"/>
          <p:cNvSpPr txBox="1">
            <a:spLocks noChangeArrowheads="1"/>
          </p:cNvSpPr>
          <p:nvPr/>
        </p:nvSpPr>
        <p:spPr bwMode="auto">
          <a:xfrm>
            <a:off x="2449513" y="2732088"/>
            <a:ext cx="36718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7575">
              <a:spcBef>
                <a:spcPct val="0"/>
              </a:spcBef>
              <a:defRPr>
                <a:solidFill>
                  <a:schemeClr val="tx1"/>
                </a:solidFill>
                <a:latin typeface="Arial" charset="0"/>
              </a:defRPr>
            </a:lvl1pPr>
            <a:lvl2pPr defTabSz="917575">
              <a:spcBef>
                <a:spcPct val="0"/>
              </a:spcBef>
              <a:defRPr>
                <a:solidFill>
                  <a:schemeClr val="tx1"/>
                </a:solidFill>
                <a:latin typeface="Arial" charset="0"/>
              </a:defRPr>
            </a:lvl2pPr>
            <a:lvl3pPr defTabSz="917575">
              <a:spcBef>
                <a:spcPct val="0"/>
              </a:spcBef>
              <a:defRPr>
                <a:solidFill>
                  <a:schemeClr val="tx1"/>
                </a:solidFill>
                <a:latin typeface="Arial" charset="0"/>
              </a:defRPr>
            </a:lvl3pPr>
            <a:lvl4pPr defTabSz="917575">
              <a:spcBef>
                <a:spcPct val="0"/>
              </a:spcBef>
              <a:defRPr>
                <a:solidFill>
                  <a:schemeClr val="tx1"/>
                </a:solidFill>
                <a:latin typeface="Arial" charset="0"/>
              </a:defRPr>
            </a:lvl4pPr>
            <a:lvl5pPr defTabSz="917575">
              <a:spcBef>
                <a:spcPct val="0"/>
              </a:spcBef>
              <a:defRPr>
                <a:solidFill>
                  <a:schemeClr val="tx1"/>
                </a:solidFill>
                <a:latin typeface="Arial" charset="0"/>
              </a:defRPr>
            </a:lvl5pPr>
            <a:lvl6pPr defTabSz="917575" fontAlgn="base">
              <a:spcBef>
                <a:spcPct val="0"/>
              </a:spcBef>
              <a:spcAft>
                <a:spcPct val="0"/>
              </a:spcAft>
              <a:defRPr>
                <a:solidFill>
                  <a:schemeClr val="tx1"/>
                </a:solidFill>
                <a:latin typeface="Arial" charset="0"/>
              </a:defRPr>
            </a:lvl6pPr>
            <a:lvl7pPr defTabSz="917575" fontAlgn="base">
              <a:spcBef>
                <a:spcPct val="0"/>
              </a:spcBef>
              <a:spcAft>
                <a:spcPct val="0"/>
              </a:spcAft>
              <a:defRPr>
                <a:solidFill>
                  <a:schemeClr val="tx1"/>
                </a:solidFill>
                <a:latin typeface="Arial" charset="0"/>
              </a:defRPr>
            </a:lvl7pPr>
            <a:lvl8pPr defTabSz="917575" fontAlgn="base">
              <a:spcBef>
                <a:spcPct val="0"/>
              </a:spcBef>
              <a:spcAft>
                <a:spcPct val="0"/>
              </a:spcAft>
              <a:defRPr>
                <a:solidFill>
                  <a:schemeClr val="tx1"/>
                </a:solidFill>
                <a:latin typeface="Arial" charset="0"/>
              </a:defRPr>
            </a:lvl8pPr>
            <a:lvl9pPr defTabSz="917575" fontAlgn="base">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de-DE" altLang="de-DE" b="0"/>
              <a:t>Bildrahmen</a:t>
            </a:r>
            <a:br>
              <a:rPr lang="de-DE" altLang="de-DE" b="0"/>
            </a:br>
            <a:r>
              <a:rPr lang="de-DE" altLang="de-DE" b="0"/>
              <a:t>(Bild in Masterfolie einfügen)</a:t>
            </a:r>
          </a:p>
        </p:txBody>
      </p:sp>
      <p:pic>
        <p:nvPicPr>
          <p:cNvPr id="1032" name="Picture 11" descr="zunge_ppoint_50c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8738" y="4791075"/>
            <a:ext cx="65817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2"/>
          <p:cNvSpPr>
            <a:spLocks noGrp="1" noChangeArrowheads="1"/>
          </p:cNvSpPr>
          <p:nvPr>
            <p:ph type="title"/>
          </p:nvPr>
        </p:nvSpPr>
        <p:spPr bwMode="auto">
          <a:xfrm>
            <a:off x="4302125" y="4903788"/>
            <a:ext cx="448151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17575" rtl="0" eaLnBrk="0" fontAlgn="base" hangingPunct="0">
        <a:lnSpc>
          <a:spcPct val="90000"/>
        </a:lnSpc>
        <a:spcBef>
          <a:spcPct val="0"/>
        </a:spcBef>
        <a:spcAft>
          <a:spcPct val="0"/>
        </a:spcAft>
        <a:defRPr sz="3100">
          <a:solidFill>
            <a:schemeClr val="bg1"/>
          </a:solidFill>
          <a:latin typeface="+mj-lt"/>
          <a:ea typeface="+mj-ea"/>
          <a:cs typeface="+mj-cs"/>
        </a:defRPr>
      </a:lvl1pPr>
      <a:lvl2pPr algn="r" defTabSz="917575" rtl="0" eaLnBrk="0" fontAlgn="base" hangingPunct="0">
        <a:lnSpc>
          <a:spcPct val="90000"/>
        </a:lnSpc>
        <a:spcBef>
          <a:spcPct val="0"/>
        </a:spcBef>
        <a:spcAft>
          <a:spcPct val="0"/>
        </a:spcAft>
        <a:defRPr sz="3100">
          <a:solidFill>
            <a:schemeClr val="bg1"/>
          </a:solidFill>
          <a:latin typeface="Arial" charset="0"/>
        </a:defRPr>
      </a:lvl2pPr>
      <a:lvl3pPr algn="r" defTabSz="917575" rtl="0" eaLnBrk="0" fontAlgn="base" hangingPunct="0">
        <a:lnSpc>
          <a:spcPct val="90000"/>
        </a:lnSpc>
        <a:spcBef>
          <a:spcPct val="0"/>
        </a:spcBef>
        <a:spcAft>
          <a:spcPct val="0"/>
        </a:spcAft>
        <a:defRPr sz="3100">
          <a:solidFill>
            <a:schemeClr val="bg1"/>
          </a:solidFill>
          <a:latin typeface="Arial" charset="0"/>
        </a:defRPr>
      </a:lvl3pPr>
      <a:lvl4pPr algn="r" defTabSz="917575" rtl="0" eaLnBrk="0" fontAlgn="base" hangingPunct="0">
        <a:lnSpc>
          <a:spcPct val="90000"/>
        </a:lnSpc>
        <a:spcBef>
          <a:spcPct val="0"/>
        </a:spcBef>
        <a:spcAft>
          <a:spcPct val="0"/>
        </a:spcAft>
        <a:defRPr sz="3100">
          <a:solidFill>
            <a:schemeClr val="bg1"/>
          </a:solidFill>
          <a:latin typeface="Arial" charset="0"/>
        </a:defRPr>
      </a:lvl4pPr>
      <a:lvl5pPr algn="r" defTabSz="917575" rtl="0" eaLnBrk="0" fontAlgn="base" hangingPunct="0">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eaLnBrk="0" fontAlgn="base" hangingPunct="0">
        <a:spcBef>
          <a:spcPct val="20000"/>
        </a:spcBef>
        <a:spcAft>
          <a:spcPct val="0"/>
        </a:spcAft>
        <a:buChar char="•"/>
        <a:defRPr sz="3200">
          <a:solidFill>
            <a:schemeClr val="tx1"/>
          </a:solidFill>
          <a:latin typeface="+mn-lt"/>
          <a:ea typeface="+mn-ea"/>
          <a:cs typeface="+mn-cs"/>
        </a:defRPr>
      </a:lvl1pPr>
      <a:lvl2pPr marL="746125" indent="-287338" algn="l" defTabSz="917575" rtl="0" eaLnBrk="0" fontAlgn="base" hangingPunct="0">
        <a:spcBef>
          <a:spcPct val="20000"/>
        </a:spcBef>
        <a:spcAft>
          <a:spcPct val="0"/>
        </a:spcAft>
        <a:buChar char="–"/>
        <a:defRPr sz="2800">
          <a:solidFill>
            <a:schemeClr val="tx1"/>
          </a:solidFill>
          <a:latin typeface="+mn-lt"/>
        </a:defRPr>
      </a:lvl2pPr>
      <a:lvl3pPr marL="1147763" indent="-230188" algn="l" defTabSz="917575" rtl="0" eaLnBrk="0" fontAlgn="base" hangingPunct="0">
        <a:spcBef>
          <a:spcPct val="20000"/>
        </a:spcBef>
        <a:spcAft>
          <a:spcPct val="0"/>
        </a:spcAft>
        <a:buChar char="•"/>
        <a:defRPr sz="25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8204200" cy="273050"/>
          </a:xfrm>
          <a:prstGeom prst="rect">
            <a:avLst/>
          </a:prstGeom>
          <a:solidFill>
            <a:srgbClr val="E2001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2052" name="Rectangle 4"/>
          <p:cNvSpPr>
            <a:spLocks noChangeArrowheads="1"/>
          </p:cNvSpPr>
          <p:nvPr/>
        </p:nvSpPr>
        <p:spPr bwMode="auto">
          <a:xfrm>
            <a:off x="8255000" y="0"/>
            <a:ext cx="925513" cy="273050"/>
          </a:xfrm>
          <a:prstGeom prst="rect">
            <a:avLst/>
          </a:prstGeom>
          <a:solidFill>
            <a:srgbClr val="C8C8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nvGrpSpPr>
          <p:cNvPr id="2" name="McK Slide Elements"/>
          <p:cNvGrpSpPr>
            <a:grpSpLocks/>
          </p:cNvGrpSpPr>
          <p:nvPr/>
        </p:nvGrpSpPr>
        <p:grpSpPr bwMode="auto">
          <a:xfrm>
            <a:off x="538163" y="1147763"/>
            <a:ext cx="8478837" cy="5708650"/>
            <a:chOff x="331" y="706"/>
            <a:chExt cx="5213" cy="3511"/>
          </a:xfrm>
        </p:grpSpPr>
        <p:sp>
          <p:nvSpPr>
            <p:cNvPr id="452614" name="McK Source" hidden="1"/>
            <p:cNvSpPr txBox="1">
              <a:spLocks noChangeArrowheads="1"/>
            </p:cNvSpPr>
            <p:nvPr userDrawn="1"/>
          </p:nvSpPr>
          <p:spPr bwMode="auto">
            <a:xfrm>
              <a:off x="399" y="4105"/>
              <a:ext cx="514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8963" indent="-588963" defTabSz="917575">
                <a:spcBef>
                  <a:spcPct val="0"/>
                </a:spcBef>
                <a:tabLst>
                  <a:tab pos="546100" algn="r"/>
                </a:tabLst>
                <a:defRPr>
                  <a:solidFill>
                    <a:schemeClr val="tx1"/>
                  </a:solidFill>
                  <a:latin typeface="Arial" charset="0"/>
                </a:defRPr>
              </a:lvl1pPr>
              <a:lvl2pPr marL="1057275" defTabSz="917575">
                <a:spcBef>
                  <a:spcPct val="0"/>
                </a:spcBef>
                <a:tabLst>
                  <a:tab pos="546100" algn="r"/>
                </a:tabLst>
                <a:defRPr>
                  <a:solidFill>
                    <a:schemeClr val="tx1"/>
                  </a:solidFill>
                  <a:latin typeface="Arial" charset="0"/>
                </a:defRPr>
              </a:lvl2pPr>
              <a:lvl3pPr marL="1247775" defTabSz="917575">
                <a:spcBef>
                  <a:spcPct val="0"/>
                </a:spcBef>
                <a:tabLst>
                  <a:tab pos="546100" algn="r"/>
                </a:tabLst>
                <a:defRPr>
                  <a:solidFill>
                    <a:schemeClr val="tx1"/>
                  </a:solidFill>
                  <a:latin typeface="Arial" charset="0"/>
                </a:defRPr>
              </a:lvl3pPr>
              <a:lvl4pPr marL="1427163" defTabSz="917575">
                <a:spcBef>
                  <a:spcPct val="0"/>
                </a:spcBef>
                <a:tabLst>
                  <a:tab pos="546100" algn="r"/>
                </a:tabLst>
                <a:defRPr>
                  <a:solidFill>
                    <a:schemeClr val="tx1"/>
                  </a:solidFill>
                  <a:latin typeface="Arial" charset="0"/>
                </a:defRPr>
              </a:lvl4pPr>
              <a:lvl5pPr marL="1830388" defTabSz="917575">
                <a:spcBef>
                  <a:spcPct val="0"/>
                </a:spcBef>
                <a:tabLst>
                  <a:tab pos="546100" algn="r"/>
                </a:tabLst>
                <a:defRPr>
                  <a:solidFill>
                    <a:schemeClr val="tx1"/>
                  </a:solidFill>
                  <a:latin typeface="Arial" charset="0"/>
                </a:defRPr>
              </a:lvl5pPr>
              <a:lvl6pPr marL="2287588" defTabSz="917575" fontAlgn="base">
                <a:spcBef>
                  <a:spcPct val="0"/>
                </a:spcBef>
                <a:spcAft>
                  <a:spcPct val="0"/>
                </a:spcAft>
                <a:tabLst>
                  <a:tab pos="546100" algn="r"/>
                </a:tabLst>
                <a:defRPr>
                  <a:solidFill>
                    <a:schemeClr val="tx1"/>
                  </a:solidFill>
                  <a:latin typeface="Arial" charset="0"/>
                </a:defRPr>
              </a:lvl6pPr>
              <a:lvl7pPr marL="2744788" defTabSz="917575" fontAlgn="base">
                <a:spcBef>
                  <a:spcPct val="0"/>
                </a:spcBef>
                <a:spcAft>
                  <a:spcPct val="0"/>
                </a:spcAft>
                <a:tabLst>
                  <a:tab pos="546100" algn="r"/>
                </a:tabLst>
                <a:defRPr>
                  <a:solidFill>
                    <a:schemeClr val="tx1"/>
                  </a:solidFill>
                  <a:latin typeface="Arial" charset="0"/>
                </a:defRPr>
              </a:lvl7pPr>
              <a:lvl8pPr marL="3201988" defTabSz="917575" fontAlgn="base">
                <a:spcBef>
                  <a:spcPct val="0"/>
                </a:spcBef>
                <a:spcAft>
                  <a:spcPct val="0"/>
                </a:spcAft>
                <a:tabLst>
                  <a:tab pos="546100" algn="r"/>
                </a:tabLst>
                <a:defRPr>
                  <a:solidFill>
                    <a:schemeClr val="tx1"/>
                  </a:solidFill>
                  <a:latin typeface="Arial" charset="0"/>
                </a:defRPr>
              </a:lvl8pPr>
              <a:lvl9pPr marL="3659188" defTabSz="917575" fontAlgn="base">
                <a:spcBef>
                  <a:spcPct val="0"/>
                </a:spcBef>
                <a:spcAft>
                  <a:spcPct val="0"/>
                </a:spcAft>
                <a:tabLst>
                  <a:tab pos="546100" algn="r"/>
                </a:tabLst>
                <a:defRPr>
                  <a:solidFill>
                    <a:schemeClr val="tx1"/>
                  </a:solidFill>
                  <a:latin typeface="Arial" charset="0"/>
                </a:defRPr>
              </a:lvl9pPr>
            </a:lstStyle>
            <a:p>
              <a:pPr eaLnBrk="1" hangingPunct="1">
                <a:defRPr/>
              </a:pPr>
              <a:r>
                <a:rPr lang="de-DE" altLang="de-DE" sz="1200" b="0">
                  <a:solidFill>
                    <a:schemeClr val="bg1"/>
                  </a:solidFill>
                </a:rPr>
                <a:t>	Quelle:	Projektgruppe 5.1, LAA Sachsen IIc</a:t>
              </a:r>
            </a:p>
          </p:txBody>
        </p:sp>
        <p:sp>
          <p:nvSpPr>
            <p:cNvPr id="452615" name="McK Measure" hidden="1"/>
            <p:cNvSpPr txBox="1">
              <a:spLocks noChangeArrowheads="1"/>
            </p:cNvSpPr>
            <p:nvPr userDrawn="1"/>
          </p:nvSpPr>
          <p:spPr bwMode="auto">
            <a:xfrm>
              <a:off x="331" y="706"/>
              <a:ext cx="504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62" tIns="0" rIns="95462" bIns="0">
              <a:spAutoFit/>
            </a:bodyPr>
            <a:lstStyle>
              <a:lvl1pPr defTabSz="935038">
                <a:spcBef>
                  <a:spcPct val="0"/>
                </a:spcBef>
                <a:defRPr>
                  <a:solidFill>
                    <a:schemeClr val="tx1"/>
                  </a:solidFill>
                  <a:latin typeface="Arial" charset="0"/>
                </a:defRPr>
              </a:lvl1pPr>
              <a:lvl2pPr marL="468313" defTabSz="935038">
                <a:spcBef>
                  <a:spcPct val="0"/>
                </a:spcBef>
                <a:defRPr>
                  <a:solidFill>
                    <a:schemeClr val="tx1"/>
                  </a:solidFill>
                  <a:latin typeface="Arial" charset="0"/>
                </a:defRPr>
              </a:lvl2pPr>
              <a:lvl3pPr marL="935038" defTabSz="935038">
                <a:spcBef>
                  <a:spcPct val="0"/>
                </a:spcBef>
                <a:defRPr>
                  <a:solidFill>
                    <a:schemeClr val="tx1"/>
                  </a:solidFill>
                  <a:latin typeface="Arial" charset="0"/>
                </a:defRPr>
              </a:lvl3pPr>
              <a:lvl4pPr marL="1404938" defTabSz="935038">
                <a:spcBef>
                  <a:spcPct val="0"/>
                </a:spcBef>
                <a:defRPr>
                  <a:solidFill>
                    <a:schemeClr val="tx1"/>
                  </a:solidFill>
                  <a:latin typeface="Arial" charset="0"/>
                </a:defRPr>
              </a:lvl4pPr>
              <a:lvl5pPr marL="1862138" defTabSz="935038">
                <a:spcBef>
                  <a:spcPct val="0"/>
                </a:spcBef>
                <a:defRPr>
                  <a:solidFill>
                    <a:schemeClr val="tx1"/>
                  </a:solidFill>
                  <a:latin typeface="Arial" charset="0"/>
                </a:defRPr>
              </a:lvl5pPr>
              <a:lvl6pPr marL="2319338" defTabSz="935038" fontAlgn="base">
                <a:spcBef>
                  <a:spcPct val="0"/>
                </a:spcBef>
                <a:spcAft>
                  <a:spcPct val="0"/>
                </a:spcAft>
                <a:defRPr>
                  <a:solidFill>
                    <a:schemeClr val="tx1"/>
                  </a:solidFill>
                  <a:latin typeface="Arial" charset="0"/>
                </a:defRPr>
              </a:lvl6pPr>
              <a:lvl7pPr marL="2776538" defTabSz="935038" fontAlgn="base">
                <a:spcBef>
                  <a:spcPct val="0"/>
                </a:spcBef>
                <a:spcAft>
                  <a:spcPct val="0"/>
                </a:spcAft>
                <a:defRPr>
                  <a:solidFill>
                    <a:schemeClr val="tx1"/>
                  </a:solidFill>
                  <a:latin typeface="Arial" charset="0"/>
                </a:defRPr>
              </a:lvl7pPr>
              <a:lvl8pPr marL="3233738" defTabSz="935038" fontAlgn="base">
                <a:spcBef>
                  <a:spcPct val="0"/>
                </a:spcBef>
                <a:spcAft>
                  <a:spcPct val="0"/>
                </a:spcAft>
                <a:defRPr>
                  <a:solidFill>
                    <a:schemeClr val="tx1"/>
                  </a:solidFill>
                  <a:latin typeface="Arial" charset="0"/>
                </a:defRPr>
              </a:lvl8pPr>
              <a:lvl9pPr marL="3690938" defTabSz="935038" fontAlgn="base">
                <a:spcBef>
                  <a:spcPct val="0"/>
                </a:spcBef>
                <a:spcAft>
                  <a:spcPct val="0"/>
                </a:spcAft>
                <a:defRPr>
                  <a:solidFill>
                    <a:schemeClr val="tx1"/>
                  </a:solidFill>
                  <a:latin typeface="Arial" charset="0"/>
                </a:defRPr>
              </a:lvl9pPr>
            </a:lstStyle>
            <a:p>
              <a:pPr eaLnBrk="1" hangingPunct="1">
                <a:defRPr/>
              </a:pPr>
              <a:r>
                <a:rPr lang="de-DE" altLang="de-DE" sz="1600" b="0"/>
                <a:t>Unit of measure</a:t>
              </a:r>
            </a:p>
          </p:txBody>
        </p:sp>
        <p:grpSp>
          <p:nvGrpSpPr>
            <p:cNvPr id="2061" name="McK Legend Boxes" hidden="1"/>
            <p:cNvGrpSpPr>
              <a:grpSpLocks/>
            </p:cNvGrpSpPr>
            <p:nvPr userDrawn="1"/>
          </p:nvGrpSpPr>
          <p:grpSpPr bwMode="auto">
            <a:xfrm>
              <a:off x="4730" y="713"/>
              <a:ext cx="633" cy="616"/>
              <a:chOff x="4902" y="169"/>
              <a:chExt cx="633" cy="617"/>
            </a:xfrm>
          </p:grpSpPr>
          <p:sp>
            <p:nvSpPr>
              <p:cNvPr id="2065" name="Rectangle 9"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2066" name="Rectangle 10"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2619" name="Rectangle 11" hidden="1"/>
              <p:cNvSpPr>
                <a:spLocks noChangeArrowheads="1"/>
              </p:cNvSpPr>
              <p:nvPr userDrawn="1"/>
            </p:nvSpPr>
            <p:spPr bwMode="auto">
              <a:xfrm>
                <a:off x="5172" y="169"/>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52620" name="Rectangle 12" hidden="1"/>
              <p:cNvSpPr>
                <a:spLocks noChangeArrowheads="1"/>
              </p:cNvSpPr>
              <p:nvPr userDrawn="1"/>
            </p:nvSpPr>
            <p:spPr bwMode="auto">
              <a:xfrm>
                <a:off x="5172" y="331"/>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52621" name="Rectangle 13" hidden="1"/>
              <p:cNvSpPr>
                <a:spLocks noChangeArrowheads="1"/>
              </p:cNvSpPr>
              <p:nvPr userDrawn="1"/>
            </p:nvSpPr>
            <p:spPr bwMode="auto">
              <a:xfrm>
                <a:off x="5172" y="493"/>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2070" name="Rectangle 14" hidden="1"/>
              <p:cNvSpPr>
                <a:spLocks noChangeArrowheads="1"/>
              </p:cNvSpPr>
              <p:nvPr userDrawn="1"/>
            </p:nvSpPr>
            <p:spPr bwMode="auto">
              <a:xfrm>
                <a:off x="4902" y="502"/>
                <a:ext cx="211" cy="11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2623" name="Rectangle 15" hidden="1"/>
              <p:cNvSpPr>
                <a:spLocks noChangeArrowheads="1"/>
              </p:cNvSpPr>
              <p:nvPr userDrawn="1"/>
            </p:nvSpPr>
            <p:spPr bwMode="auto">
              <a:xfrm>
                <a:off x="5172" y="655"/>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2072" name="Rectangle 16"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sp>
          <p:nvSpPr>
            <p:cNvPr id="452625" name="McK Footnote" hidden="1"/>
            <p:cNvSpPr txBox="1">
              <a:spLocks noChangeArrowheads="1"/>
            </p:cNvSpPr>
            <p:nvPr userDrawn="1"/>
          </p:nvSpPr>
          <p:spPr bwMode="auto">
            <a:xfrm>
              <a:off x="399" y="3903"/>
              <a:ext cx="514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8963" indent="-588963" defTabSz="917575">
                <a:spcBef>
                  <a:spcPct val="0"/>
                </a:spcBef>
                <a:tabLst>
                  <a:tab pos="546100" algn="r"/>
                </a:tabLst>
                <a:defRPr>
                  <a:solidFill>
                    <a:schemeClr val="tx1"/>
                  </a:solidFill>
                  <a:latin typeface="Arial" charset="0"/>
                </a:defRPr>
              </a:lvl1pPr>
              <a:lvl2pPr marL="1057275" defTabSz="917575">
                <a:spcBef>
                  <a:spcPct val="0"/>
                </a:spcBef>
                <a:tabLst>
                  <a:tab pos="546100" algn="r"/>
                </a:tabLst>
                <a:defRPr>
                  <a:solidFill>
                    <a:schemeClr val="tx1"/>
                  </a:solidFill>
                  <a:latin typeface="Arial" charset="0"/>
                </a:defRPr>
              </a:lvl2pPr>
              <a:lvl3pPr marL="1247775" defTabSz="917575">
                <a:spcBef>
                  <a:spcPct val="0"/>
                </a:spcBef>
                <a:tabLst>
                  <a:tab pos="546100" algn="r"/>
                </a:tabLst>
                <a:defRPr>
                  <a:solidFill>
                    <a:schemeClr val="tx1"/>
                  </a:solidFill>
                  <a:latin typeface="Arial" charset="0"/>
                </a:defRPr>
              </a:lvl3pPr>
              <a:lvl4pPr marL="1427163" defTabSz="917575">
                <a:spcBef>
                  <a:spcPct val="0"/>
                </a:spcBef>
                <a:tabLst>
                  <a:tab pos="546100" algn="r"/>
                </a:tabLst>
                <a:defRPr>
                  <a:solidFill>
                    <a:schemeClr val="tx1"/>
                  </a:solidFill>
                  <a:latin typeface="Arial" charset="0"/>
                </a:defRPr>
              </a:lvl4pPr>
              <a:lvl5pPr marL="1830388" defTabSz="917575">
                <a:spcBef>
                  <a:spcPct val="0"/>
                </a:spcBef>
                <a:tabLst>
                  <a:tab pos="546100" algn="r"/>
                </a:tabLst>
                <a:defRPr>
                  <a:solidFill>
                    <a:schemeClr val="tx1"/>
                  </a:solidFill>
                  <a:latin typeface="Arial" charset="0"/>
                </a:defRPr>
              </a:lvl5pPr>
              <a:lvl6pPr marL="2287588" defTabSz="917575" fontAlgn="base">
                <a:spcBef>
                  <a:spcPct val="0"/>
                </a:spcBef>
                <a:spcAft>
                  <a:spcPct val="0"/>
                </a:spcAft>
                <a:tabLst>
                  <a:tab pos="546100" algn="r"/>
                </a:tabLst>
                <a:defRPr>
                  <a:solidFill>
                    <a:schemeClr val="tx1"/>
                  </a:solidFill>
                  <a:latin typeface="Arial" charset="0"/>
                </a:defRPr>
              </a:lvl6pPr>
              <a:lvl7pPr marL="2744788" defTabSz="917575" fontAlgn="base">
                <a:spcBef>
                  <a:spcPct val="0"/>
                </a:spcBef>
                <a:spcAft>
                  <a:spcPct val="0"/>
                </a:spcAft>
                <a:tabLst>
                  <a:tab pos="546100" algn="r"/>
                </a:tabLst>
                <a:defRPr>
                  <a:solidFill>
                    <a:schemeClr val="tx1"/>
                  </a:solidFill>
                  <a:latin typeface="Arial" charset="0"/>
                </a:defRPr>
              </a:lvl7pPr>
              <a:lvl8pPr marL="3201988" defTabSz="917575" fontAlgn="base">
                <a:spcBef>
                  <a:spcPct val="0"/>
                </a:spcBef>
                <a:spcAft>
                  <a:spcPct val="0"/>
                </a:spcAft>
                <a:tabLst>
                  <a:tab pos="546100" algn="r"/>
                </a:tabLst>
                <a:defRPr>
                  <a:solidFill>
                    <a:schemeClr val="tx1"/>
                  </a:solidFill>
                  <a:latin typeface="Arial" charset="0"/>
                </a:defRPr>
              </a:lvl8pPr>
              <a:lvl9pPr marL="3659188" defTabSz="917575" fontAlgn="base">
                <a:spcBef>
                  <a:spcPct val="0"/>
                </a:spcBef>
                <a:spcAft>
                  <a:spcPct val="0"/>
                </a:spcAft>
                <a:tabLst>
                  <a:tab pos="546100" algn="r"/>
                </a:tabLst>
                <a:defRPr>
                  <a:solidFill>
                    <a:schemeClr val="tx1"/>
                  </a:solidFill>
                  <a:latin typeface="Arial" charset="0"/>
                </a:defRPr>
              </a:lvl9pPr>
            </a:lstStyle>
            <a:p>
              <a:pPr eaLnBrk="1" hangingPunct="1">
                <a:defRPr/>
              </a:pPr>
              <a:r>
                <a:rPr lang="de-DE" altLang="de-DE" sz="1200" b="0"/>
                <a:t>	*	Footnote</a:t>
              </a:r>
            </a:p>
          </p:txBody>
        </p:sp>
      </p:grpSp>
      <p:sp>
        <p:nvSpPr>
          <p:cNvPr id="2053" name="Rectangle 18"/>
          <p:cNvSpPr>
            <a:spLocks noGrp="1" noChangeArrowheads="1"/>
          </p:cNvSpPr>
          <p:nvPr>
            <p:ph type="title"/>
          </p:nvPr>
        </p:nvSpPr>
        <p:spPr bwMode="auto">
          <a:xfrm>
            <a:off x="492125" y="649288"/>
            <a:ext cx="772001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Titelmasterformat durch Klicken bearbeiten</a:t>
            </a:r>
            <a:br>
              <a:rPr lang="de-DE" altLang="de-DE"/>
            </a:br>
            <a:r>
              <a:rPr lang="de-DE" altLang="de-DE"/>
              <a:t>und bei Bedarf die zweite Zeile nutzen</a:t>
            </a:r>
          </a:p>
        </p:txBody>
      </p:sp>
      <p:sp>
        <p:nvSpPr>
          <p:cNvPr id="2054" name="Rectangle 19"/>
          <p:cNvSpPr>
            <a:spLocks noGrp="1" noChangeArrowheads="1"/>
          </p:cNvSpPr>
          <p:nvPr>
            <p:ph type="body" idx="1"/>
          </p:nvPr>
        </p:nvSpPr>
        <p:spPr bwMode="auto">
          <a:xfrm>
            <a:off x="511175" y="1657350"/>
            <a:ext cx="770096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a:t>Textmasterformate durch Klicken bearbeiten</a:t>
            </a:r>
          </a:p>
          <a:p>
            <a:pPr lvl="1"/>
            <a:r>
              <a:rPr lang="de-DE" altLang="de-DE"/>
              <a:t>Zweite Ebene</a:t>
            </a:r>
          </a:p>
          <a:p>
            <a:pPr lvl="2"/>
            <a:r>
              <a:rPr lang="de-DE" altLang="de-DE"/>
              <a:t>Dritte Ebene</a:t>
            </a:r>
          </a:p>
          <a:p>
            <a:pPr lvl="2"/>
            <a:endParaRPr lang="de-DE" altLang="de-DE"/>
          </a:p>
          <a:p>
            <a:pPr lvl="1"/>
            <a:endParaRPr lang="de-DE" altLang="de-DE"/>
          </a:p>
          <a:p>
            <a:pPr lvl="0"/>
            <a:endParaRPr lang="de-DE" altLang="de-DE"/>
          </a:p>
        </p:txBody>
      </p:sp>
      <p:sp>
        <p:nvSpPr>
          <p:cNvPr id="2055" name="Line 20"/>
          <p:cNvSpPr>
            <a:spLocks noChangeShapeType="1"/>
          </p:cNvSpPr>
          <p:nvPr/>
        </p:nvSpPr>
        <p:spPr bwMode="auto">
          <a:xfrm>
            <a:off x="508000" y="1355725"/>
            <a:ext cx="7696200" cy="0"/>
          </a:xfrm>
          <a:prstGeom prst="line">
            <a:avLst/>
          </a:prstGeom>
          <a:noFill/>
          <a:ln w="19050">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2629" name="Rectangle 21"/>
          <p:cNvSpPr>
            <a:spLocks noChangeArrowheads="1"/>
          </p:cNvSpPr>
          <p:nvPr/>
        </p:nvSpPr>
        <p:spPr bwMode="auto">
          <a:xfrm>
            <a:off x="7808913" y="6657975"/>
            <a:ext cx="131445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61" tIns="44782" rIns="89561" bIns="44782"/>
          <a:lstStyle>
            <a:lvl1pPr defTabSz="895350" eaLnBrk="0" hangingPunct="0">
              <a:defRPr sz="2000" b="1">
                <a:solidFill>
                  <a:schemeClr val="tx1"/>
                </a:solidFill>
                <a:latin typeface="Arial" panose="020B0604020202020204" pitchFamily="34" charset="0"/>
              </a:defRPr>
            </a:lvl1pPr>
            <a:lvl2pPr marL="742950" indent="-285750" defTabSz="895350" eaLnBrk="0" hangingPunct="0">
              <a:defRPr sz="2000" b="1">
                <a:solidFill>
                  <a:schemeClr val="tx1"/>
                </a:solidFill>
                <a:latin typeface="Arial" panose="020B0604020202020204" pitchFamily="34" charset="0"/>
              </a:defRPr>
            </a:lvl2pPr>
            <a:lvl3pPr marL="1143000" indent="-228600" defTabSz="895350" eaLnBrk="0" hangingPunct="0">
              <a:defRPr sz="2000" b="1">
                <a:solidFill>
                  <a:schemeClr val="tx1"/>
                </a:solidFill>
                <a:latin typeface="Arial" panose="020B0604020202020204" pitchFamily="34" charset="0"/>
              </a:defRPr>
            </a:lvl3pPr>
            <a:lvl4pPr marL="1600200" indent="-228600" defTabSz="895350" eaLnBrk="0" hangingPunct="0">
              <a:defRPr sz="2000" b="1">
                <a:solidFill>
                  <a:schemeClr val="tx1"/>
                </a:solidFill>
                <a:latin typeface="Arial" panose="020B0604020202020204" pitchFamily="34" charset="0"/>
              </a:defRPr>
            </a:lvl4pPr>
            <a:lvl5pPr marL="2057400" indent="-228600" defTabSz="895350" eaLnBrk="0" hangingPunct="0">
              <a:defRPr sz="2000" b="1">
                <a:solidFill>
                  <a:schemeClr val="tx1"/>
                </a:solidFill>
                <a:latin typeface="Arial" panose="020B0604020202020204" pitchFamily="34" charset="0"/>
              </a:defRPr>
            </a:lvl5pPr>
            <a:lvl6pPr marL="25146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6pPr>
            <a:lvl7pPr marL="29718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7pPr>
            <a:lvl8pPr marL="34290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8pPr>
            <a:lvl9pPr marL="38862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9pPr>
          </a:lstStyle>
          <a:p>
            <a:pPr algn="r">
              <a:defRPr/>
            </a:pPr>
            <a:r>
              <a:rPr lang="de-DE" altLang="de-DE" sz="1000" b="0"/>
              <a:t>Seite </a:t>
            </a:r>
            <a:fld id="{7F58A4B0-0894-4E1A-869E-8168A9A6D10E}" type="slidenum">
              <a:rPr lang="de-DE" altLang="de-DE" sz="1000" b="0" smtClean="0"/>
              <a:pPr algn="r">
                <a:defRPr/>
              </a:pPr>
              <a:t>‹Nr.›</a:t>
            </a:fld>
            <a:endParaRPr lang="de-DE" altLang="de-DE" sz="1000" b="0"/>
          </a:p>
        </p:txBody>
      </p:sp>
      <p:sp>
        <p:nvSpPr>
          <p:cNvPr id="2057" name="Line 22"/>
          <p:cNvSpPr>
            <a:spLocks noChangeShapeType="1"/>
          </p:cNvSpPr>
          <p:nvPr/>
        </p:nvSpPr>
        <p:spPr bwMode="auto">
          <a:xfrm>
            <a:off x="511175" y="6684963"/>
            <a:ext cx="769778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
        <p:nvSpPr>
          <p:cNvPr id="2058" name="Line 23"/>
          <p:cNvSpPr>
            <a:spLocks noChangeShapeType="1"/>
          </p:cNvSpPr>
          <p:nvPr/>
        </p:nvSpPr>
        <p:spPr bwMode="auto">
          <a:xfrm>
            <a:off x="8277225" y="6686550"/>
            <a:ext cx="90328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hf sldNum="0" hdr="0" dt="0"/>
  <p:txStyles>
    <p:titleStyle>
      <a:lvl1pPr algn="l" defTabSz="917575"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917575" rtl="0" eaLnBrk="0" fontAlgn="base" hangingPunct="0">
        <a:lnSpc>
          <a:spcPct val="90000"/>
        </a:lnSpc>
        <a:spcBef>
          <a:spcPct val="0"/>
        </a:spcBef>
        <a:spcAft>
          <a:spcPct val="0"/>
        </a:spcAft>
        <a:defRPr sz="2400" b="1">
          <a:solidFill>
            <a:schemeClr val="tx2"/>
          </a:solidFill>
          <a:latin typeface="Arial" charset="0"/>
        </a:defRPr>
      </a:lvl2pPr>
      <a:lvl3pPr algn="l" defTabSz="917575" rtl="0" eaLnBrk="0" fontAlgn="base" hangingPunct="0">
        <a:lnSpc>
          <a:spcPct val="90000"/>
        </a:lnSpc>
        <a:spcBef>
          <a:spcPct val="0"/>
        </a:spcBef>
        <a:spcAft>
          <a:spcPct val="0"/>
        </a:spcAft>
        <a:defRPr sz="2400" b="1">
          <a:solidFill>
            <a:schemeClr val="tx2"/>
          </a:solidFill>
          <a:latin typeface="Arial" charset="0"/>
        </a:defRPr>
      </a:lvl3pPr>
      <a:lvl4pPr algn="l" defTabSz="917575" rtl="0" eaLnBrk="0" fontAlgn="base" hangingPunct="0">
        <a:lnSpc>
          <a:spcPct val="90000"/>
        </a:lnSpc>
        <a:spcBef>
          <a:spcPct val="0"/>
        </a:spcBef>
        <a:spcAft>
          <a:spcPct val="0"/>
        </a:spcAft>
        <a:defRPr sz="2400" b="1">
          <a:solidFill>
            <a:schemeClr val="tx2"/>
          </a:solidFill>
          <a:latin typeface="Arial" charset="0"/>
        </a:defRPr>
      </a:lvl4pPr>
      <a:lvl5pPr algn="l" defTabSz="917575" rtl="0" eaLnBrk="0" fontAlgn="base" hangingPunct="0">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p:titleStyle>
    <p:bodyStyle>
      <a:lvl1pPr marL="344488" indent="-344488" algn="l" defTabSz="917575" rtl="0" eaLnBrk="0" fontAlgn="base" hangingPunct="0">
        <a:lnSpc>
          <a:spcPct val="90000"/>
        </a:lnSpc>
        <a:spcBef>
          <a:spcPct val="50000"/>
        </a:spcBef>
        <a:spcAft>
          <a:spcPct val="0"/>
        </a:spcAft>
        <a:buSzPct val="80000"/>
        <a:buBlip>
          <a:blip r:embed="rId16"/>
        </a:buBlip>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ADADAD"/>
        </a:buClr>
        <a:buFont typeface="Wingdings" panose="05000000000000000000" pitchFamily="2" charset="2"/>
        <a:buChar char="§"/>
        <a:defRPr sz="1700">
          <a:solidFill>
            <a:schemeClr val="tx1"/>
          </a:solidFill>
          <a:latin typeface="+mn-lt"/>
        </a:defRPr>
      </a:lvl2pPr>
      <a:lvl3pPr marL="990600" indent="-152400" algn="l" defTabSz="917575" rtl="0" eaLnBrk="0" fontAlgn="base" hangingPunct="0">
        <a:spcBef>
          <a:spcPct val="20000"/>
        </a:spcBef>
        <a:spcAft>
          <a:spcPct val="0"/>
        </a:spcAft>
        <a:buClr>
          <a:srgbClr val="ADADAD"/>
        </a:buClr>
        <a:buFont typeface="Wingdings" panose="05000000000000000000" pitchFamily="2" charset="2"/>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631825" y="366713"/>
            <a:ext cx="791686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Textplatzhalter 2"/>
          <p:cNvSpPr>
            <a:spLocks noGrp="1"/>
          </p:cNvSpPr>
          <p:nvPr>
            <p:ph type="body" idx="1"/>
          </p:nvPr>
        </p:nvSpPr>
        <p:spPr bwMode="auto">
          <a:xfrm>
            <a:off x="631825" y="1831975"/>
            <a:ext cx="7916863"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631825" y="6380163"/>
            <a:ext cx="2065338" cy="36671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5E4EC5B-6378-4035-9980-4396F5425DC7}" type="datetimeFigureOut">
              <a:rPr lang="de-DE"/>
              <a:pPr>
                <a:defRPr/>
              </a:pPr>
              <a:t>23.03.2020</a:t>
            </a:fld>
            <a:endParaRPr lang="de-DE"/>
          </a:p>
        </p:txBody>
      </p:sp>
      <p:sp>
        <p:nvSpPr>
          <p:cNvPr id="5" name="Fußzeilenplatzhalter 4"/>
          <p:cNvSpPr>
            <a:spLocks noGrp="1"/>
          </p:cNvSpPr>
          <p:nvPr>
            <p:ph type="ftr" sz="quarter" idx="3"/>
          </p:nvPr>
        </p:nvSpPr>
        <p:spPr>
          <a:xfrm>
            <a:off x="3041650" y="6380163"/>
            <a:ext cx="3097213" cy="366712"/>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483350" y="6380163"/>
            <a:ext cx="2065338" cy="366712"/>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EC5290-61E6-461E-B9B5-48A6E5FAEE4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elplatzhalter 1"/>
          <p:cNvSpPr>
            <a:spLocks noGrp="1"/>
          </p:cNvSpPr>
          <p:nvPr>
            <p:ph type="title"/>
          </p:nvPr>
        </p:nvSpPr>
        <p:spPr bwMode="auto">
          <a:xfrm>
            <a:off x="631825" y="366713"/>
            <a:ext cx="791686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4099" name="Textplatzhalter 2"/>
          <p:cNvSpPr>
            <a:spLocks noGrp="1"/>
          </p:cNvSpPr>
          <p:nvPr>
            <p:ph type="body" idx="1"/>
          </p:nvPr>
        </p:nvSpPr>
        <p:spPr bwMode="auto">
          <a:xfrm>
            <a:off x="631825" y="1831975"/>
            <a:ext cx="7916863"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631825" y="6380163"/>
            <a:ext cx="2065338" cy="36671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83D5AB-CE56-49B0-8791-F5E8F52BC648}" type="datetimeFigureOut">
              <a:rPr lang="de-DE"/>
              <a:pPr>
                <a:defRPr/>
              </a:pPr>
              <a:t>23.03.2020</a:t>
            </a:fld>
            <a:endParaRPr lang="de-DE"/>
          </a:p>
        </p:txBody>
      </p:sp>
      <p:sp>
        <p:nvSpPr>
          <p:cNvPr id="5" name="Fußzeilenplatzhalter 4"/>
          <p:cNvSpPr>
            <a:spLocks noGrp="1"/>
          </p:cNvSpPr>
          <p:nvPr>
            <p:ph type="ftr" sz="quarter" idx="3"/>
          </p:nvPr>
        </p:nvSpPr>
        <p:spPr>
          <a:xfrm>
            <a:off x="3041650" y="6380163"/>
            <a:ext cx="3097213" cy="366712"/>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483350" y="6380163"/>
            <a:ext cx="2065338" cy="366712"/>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1BADD5E-EDDC-41CF-8CEA-0C910B597A8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73225" y="0"/>
            <a:ext cx="6530975" cy="273050"/>
          </a:xfrm>
          <a:prstGeom prst="rect">
            <a:avLst/>
          </a:prstGeom>
          <a:solidFill>
            <a:srgbClr val="E2001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3075" name="Rectangle 3"/>
          <p:cNvSpPr>
            <a:spLocks noChangeArrowheads="1"/>
          </p:cNvSpPr>
          <p:nvPr/>
        </p:nvSpPr>
        <p:spPr bwMode="auto">
          <a:xfrm>
            <a:off x="8255000" y="0"/>
            <a:ext cx="925513" cy="273050"/>
          </a:xfrm>
          <a:prstGeom prst="rect">
            <a:avLst/>
          </a:prstGeom>
          <a:solidFill>
            <a:srgbClr val="C8C8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nvGrpSpPr>
          <p:cNvPr id="5124" name="McK Slide Elements"/>
          <p:cNvGrpSpPr>
            <a:grpSpLocks/>
          </p:cNvGrpSpPr>
          <p:nvPr/>
        </p:nvGrpSpPr>
        <p:grpSpPr bwMode="auto">
          <a:xfrm>
            <a:off x="538163" y="1147763"/>
            <a:ext cx="8478837" cy="5708650"/>
            <a:chOff x="331" y="706"/>
            <a:chExt cx="5213" cy="3511"/>
          </a:xfrm>
        </p:grpSpPr>
        <p:sp>
          <p:nvSpPr>
            <p:cNvPr id="453637" name="McK Source" hidden="1"/>
            <p:cNvSpPr txBox="1">
              <a:spLocks noChangeArrowheads="1"/>
            </p:cNvSpPr>
            <p:nvPr userDrawn="1"/>
          </p:nvSpPr>
          <p:spPr bwMode="auto">
            <a:xfrm>
              <a:off x="399" y="4105"/>
              <a:ext cx="514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8963" indent="-588963" defTabSz="917575">
                <a:spcBef>
                  <a:spcPct val="0"/>
                </a:spcBef>
                <a:tabLst>
                  <a:tab pos="546100" algn="r"/>
                </a:tabLst>
                <a:defRPr>
                  <a:solidFill>
                    <a:schemeClr val="tx1"/>
                  </a:solidFill>
                  <a:latin typeface="Arial" charset="0"/>
                </a:defRPr>
              </a:lvl1pPr>
              <a:lvl2pPr marL="1057275" defTabSz="917575">
                <a:spcBef>
                  <a:spcPct val="0"/>
                </a:spcBef>
                <a:tabLst>
                  <a:tab pos="546100" algn="r"/>
                </a:tabLst>
                <a:defRPr>
                  <a:solidFill>
                    <a:schemeClr val="tx1"/>
                  </a:solidFill>
                  <a:latin typeface="Arial" charset="0"/>
                </a:defRPr>
              </a:lvl2pPr>
              <a:lvl3pPr marL="1247775" defTabSz="917575">
                <a:spcBef>
                  <a:spcPct val="0"/>
                </a:spcBef>
                <a:tabLst>
                  <a:tab pos="546100" algn="r"/>
                </a:tabLst>
                <a:defRPr>
                  <a:solidFill>
                    <a:schemeClr val="tx1"/>
                  </a:solidFill>
                  <a:latin typeface="Arial" charset="0"/>
                </a:defRPr>
              </a:lvl3pPr>
              <a:lvl4pPr marL="1427163" defTabSz="917575">
                <a:spcBef>
                  <a:spcPct val="0"/>
                </a:spcBef>
                <a:tabLst>
                  <a:tab pos="546100" algn="r"/>
                </a:tabLst>
                <a:defRPr>
                  <a:solidFill>
                    <a:schemeClr val="tx1"/>
                  </a:solidFill>
                  <a:latin typeface="Arial" charset="0"/>
                </a:defRPr>
              </a:lvl4pPr>
              <a:lvl5pPr marL="1830388" defTabSz="917575">
                <a:spcBef>
                  <a:spcPct val="0"/>
                </a:spcBef>
                <a:tabLst>
                  <a:tab pos="546100" algn="r"/>
                </a:tabLst>
                <a:defRPr>
                  <a:solidFill>
                    <a:schemeClr val="tx1"/>
                  </a:solidFill>
                  <a:latin typeface="Arial" charset="0"/>
                </a:defRPr>
              </a:lvl5pPr>
              <a:lvl6pPr marL="2287588" defTabSz="917575" fontAlgn="base">
                <a:spcBef>
                  <a:spcPct val="0"/>
                </a:spcBef>
                <a:spcAft>
                  <a:spcPct val="0"/>
                </a:spcAft>
                <a:tabLst>
                  <a:tab pos="546100" algn="r"/>
                </a:tabLst>
                <a:defRPr>
                  <a:solidFill>
                    <a:schemeClr val="tx1"/>
                  </a:solidFill>
                  <a:latin typeface="Arial" charset="0"/>
                </a:defRPr>
              </a:lvl6pPr>
              <a:lvl7pPr marL="2744788" defTabSz="917575" fontAlgn="base">
                <a:spcBef>
                  <a:spcPct val="0"/>
                </a:spcBef>
                <a:spcAft>
                  <a:spcPct val="0"/>
                </a:spcAft>
                <a:tabLst>
                  <a:tab pos="546100" algn="r"/>
                </a:tabLst>
                <a:defRPr>
                  <a:solidFill>
                    <a:schemeClr val="tx1"/>
                  </a:solidFill>
                  <a:latin typeface="Arial" charset="0"/>
                </a:defRPr>
              </a:lvl7pPr>
              <a:lvl8pPr marL="3201988" defTabSz="917575" fontAlgn="base">
                <a:spcBef>
                  <a:spcPct val="0"/>
                </a:spcBef>
                <a:spcAft>
                  <a:spcPct val="0"/>
                </a:spcAft>
                <a:tabLst>
                  <a:tab pos="546100" algn="r"/>
                </a:tabLst>
                <a:defRPr>
                  <a:solidFill>
                    <a:schemeClr val="tx1"/>
                  </a:solidFill>
                  <a:latin typeface="Arial" charset="0"/>
                </a:defRPr>
              </a:lvl8pPr>
              <a:lvl9pPr marL="3659188" defTabSz="917575" fontAlgn="base">
                <a:spcBef>
                  <a:spcPct val="0"/>
                </a:spcBef>
                <a:spcAft>
                  <a:spcPct val="0"/>
                </a:spcAft>
                <a:tabLst>
                  <a:tab pos="546100" algn="r"/>
                </a:tabLst>
                <a:defRPr>
                  <a:solidFill>
                    <a:schemeClr val="tx1"/>
                  </a:solidFill>
                  <a:latin typeface="Arial" charset="0"/>
                </a:defRPr>
              </a:lvl9pPr>
            </a:lstStyle>
            <a:p>
              <a:pPr eaLnBrk="1" hangingPunct="1">
                <a:defRPr/>
              </a:pPr>
              <a:r>
                <a:rPr lang="de-DE" altLang="de-DE" sz="1200" b="0">
                  <a:solidFill>
                    <a:schemeClr val="bg1"/>
                  </a:solidFill>
                </a:rPr>
                <a:t>	Quelle:	Projektgruppe 5.1, LAA Sachsen IIc</a:t>
              </a:r>
            </a:p>
          </p:txBody>
        </p:sp>
        <p:sp>
          <p:nvSpPr>
            <p:cNvPr id="453638" name="McK Measure" hidden="1"/>
            <p:cNvSpPr txBox="1">
              <a:spLocks noChangeArrowheads="1"/>
            </p:cNvSpPr>
            <p:nvPr userDrawn="1"/>
          </p:nvSpPr>
          <p:spPr bwMode="auto">
            <a:xfrm>
              <a:off x="331" y="706"/>
              <a:ext cx="504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62" tIns="0" rIns="95462" bIns="0">
              <a:spAutoFit/>
            </a:bodyPr>
            <a:lstStyle>
              <a:lvl1pPr defTabSz="935038">
                <a:spcBef>
                  <a:spcPct val="0"/>
                </a:spcBef>
                <a:defRPr>
                  <a:solidFill>
                    <a:schemeClr val="tx1"/>
                  </a:solidFill>
                  <a:latin typeface="Arial" charset="0"/>
                </a:defRPr>
              </a:lvl1pPr>
              <a:lvl2pPr marL="468313" defTabSz="935038">
                <a:spcBef>
                  <a:spcPct val="0"/>
                </a:spcBef>
                <a:defRPr>
                  <a:solidFill>
                    <a:schemeClr val="tx1"/>
                  </a:solidFill>
                  <a:latin typeface="Arial" charset="0"/>
                </a:defRPr>
              </a:lvl2pPr>
              <a:lvl3pPr marL="935038" defTabSz="935038">
                <a:spcBef>
                  <a:spcPct val="0"/>
                </a:spcBef>
                <a:defRPr>
                  <a:solidFill>
                    <a:schemeClr val="tx1"/>
                  </a:solidFill>
                  <a:latin typeface="Arial" charset="0"/>
                </a:defRPr>
              </a:lvl3pPr>
              <a:lvl4pPr marL="1404938" defTabSz="935038">
                <a:spcBef>
                  <a:spcPct val="0"/>
                </a:spcBef>
                <a:defRPr>
                  <a:solidFill>
                    <a:schemeClr val="tx1"/>
                  </a:solidFill>
                  <a:latin typeface="Arial" charset="0"/>
                </a:defRPr>
              </a:lvl4pPr>
              <a:lvl5pPr marL="1862138" defTabSz="935038">
                <a:spcBef>
                  <a:spcPct val="0"/>
                </a:spcBef>
                <a:defRPr>
                  <a:solidFill>
                    <a:schemeClr val="tx1"/>
                  </a:solidFill>
                  <a:latin typeface="Arial" charset="0"/>
                </a:defRPr>
              </a:lvl5pPr>
              <a:lvl6pPr marL="2319338" defTabSz="935038" fontAlgn="base">
                <a:spcBef>
                  <a:spcPct val="0"/>
                </a:spcBef>
                <a:spcAft>
                  <a:spcPct val="0"/>
                </a:spcAft>
                <a:defRPr>
                  <a:solidFill>
                    <a:schemeClr val="tx1"/>
                  </a:solidFill>
                  <a:latin typeface="Arial" charset="0"/>
                </a:defRPr>
              </a:lvl6pPr>
              <a:lvl7pPr marL="2776538" defTabSz="935038" fontAlgn="base">
                <a:spcBef>
                  <a:spcPct val="0"/>
                </a:spcBef>
                <a:spcAft>
                  <a:spcPct val="0"/>
                </a:spcAft>
                <a:defRPr>
                  <a:solidFill>
                    <a:schemeClr val="tx1"/>
                  </a:solidFill>
                  <a:latin typeface="Arial" charset="0"/>
                </a:defRPr>
              </a:lvl7pPr>
              <a:lvl8pPr marL="3233738" defTabSz="935038" fontAlgn="base">
                <a:spcBef>
                  <a:spcPct val="0"/>
                </a:spcBef>
                <a:spcAft>
                  <a:spcPct val="0"/>
                </a:spcAft>
                <a:defRPr>
                  <a:solidFill>
                    <a:schemeClr val="tx1"/>
                  </a:solidFill>
                  <a:latin typeface="Arial" charset="0"/>
                </a:defRPr>
              </a:lvl8pPr>
              <a:lvl9pPr marL="3690938" defTabSz="935038" fontAlgn="base">
                <a:spcBef>
                  <a:spcPct val="0"/>
                </a:spcBef>
                <a:spcAft>
                  <a:spcPct val="0"/>
                </a:spcAft>
                <a:defRPr>
                  <a:solidFill>
                    <a:schemeClr val="tx1"/>
                  </a:solidFill>
                  <a:latin typeface="Arial" charset="0"/>
                </a:defRPr>
              </a:lvl9pPr>
            </a:lstStyle>
            <a:p>
              <a:pPr eaLnBrk="1" hangingPunct="1">
                <a:defRPr/>
              </a:pPr>
              <a:r>
                <a:rPr lang="de-DE" altLang="de-DE" sz="1600" b="0"/>
                <a:t>Unit of measure</a:t>
              </a:r>
            </a:p>
          </p:txBody>
        </p:sp>
        <p:grpSp>
          <p:nvGrpSpPr>
            <p:cNvPr id="5134" name="McK Legend Boxes" hidden="1"/>
            <p:cNvGrpSpPr>
              <a:grpSpLocks/>
            </p:cNvGrpSpPr>
            <p:nvPr userDrawn="1"/>
          </p:nvGrpSpPr>
          <p:grpSpPr bwMode="auto">
            <a:xfrm>
              <a:off x="4730" y="713"/>
              <a:ext cx="633" cy="616"/>
              <a:chOff x="4902" y="169"/>
              <a:chExt cx="633" cy="617"/>
            </a:xfrm>
          </p:grpSpPr>
          <p:sp>
            <p:nvSpPr>
              <p:cNvPr id="3089" name="Rectangle 8"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3090" name="Rectangle 9"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3642" name="Rectangle 10" hidden="1"/>
              <p:cNvSpPr>
                <a:spLocks noChangeArrowheads="1"/>
              </p:cNvSpPr>
              <p:nvPr userDrawn="1"/>
            </p:nvSpPr>
            <p:spPr bwMode="auto">
              <a:xfrm>
                <a:off x="5172" y="169"/>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53643" name="Rectangle 11" hidden="1"/>
              <p:cNvSpPr>
                <a:spLocks noChangeArrowheads="1"/>
              </p:cNvSpPr>
              <p:nvPr userDrawn="1"/>
            </p:nvSpPr>
            <p:spPr bwMode="auto">
              <a:xfrm>
                <a:off x="5172" y="331"/>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53644" name="Rectangle 12" hidden="1"/>
              <p:cNvSpPr>
                <a:spLocks noChangeArrowheads="1"/>
              </p:cNvSpPr>
              <p:nvPr userDrawn="1"/>
            </p:nvSpPr>
            <p:spPr bwMode="auto">
              <a:xfrm>
                <a:off x="5172" y="493"/>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3094" name="Rectangle 13" hidden="1"/>
              <p:cNvSpPr>
                <a:spLocks noChangeArrowheads="1"/>
              </p:cNvSpPr>
              <p:nvPr userDrawn="1"/>
            </p:nvSpPr>
            <p:spPr bwMode="auto">
              <a:xfrm>
                <a:off x="4902" y="502"/>
                <a:ext cx="211" cy="11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3646" name="Rectangle 14" hidden="1"/>
              <p:cNvSpPr>
                <a:spLocks noChangeArrowheads="1"/>
              </p:cNvSpPr>
              <p:nvPr userDrawn="1"/>
            </p:nvSpPr>
            <p:spPr bwMode="auto">
              <a:xfrm>
                <a:off x="5172" y="655"/>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3096" name="Rectangle 15"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sp>
          <p:nvSpPr>
            <p:cNvPr id="453648" name="McK Footnote" hidden="1"/>
            <p:cNvSpPr txBox="1">
              <a:spLocks noChangeArrowheads="1"/>
            </p:cNvSpPr>
            <p:nvPr userDrawn="1"/>
          </p:nvSpPr>
          <p:spPr bwMode="auto">
            <a:xfrm>
              <a:off x="399" y="3903"/>
              <a:ext cx="514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8963" indent="-588963" defTabSz="917575">
                <a:spcBef>
                  <a:spcPct val="0"/>
                </a:spcBef>
                <a:tabLst>
                  <a:tab pos="546100" algn="r"/>
                </a:tabLst>
                <a:defRPr>
                  <a:solidFill>
                    <a:schemeClr val="tx1"/>
                  </a:solidFill>
                  <a:latin typeface="Arial" charset="0"/>
                </a:defRPr>
              </a:lvl1pPr>
              <a:lvl2pPr marL="1057275" defTabSz="917575">
                <a:spcBef>
                  <a:spcPct val="0"/>
                </a:spcBef>
                <a:tabLst>
                  <a:tab pos="546100" algn="r"/>
                </a:tabLst>
                <a:defRPr>
                  <a:solidFill>
                    <a:schemeClr val="tx1"/>
                  </a:solidFill>
                  <a:latin typeface="Arial" charset="0"/>
                </a:defRPr>
              </a:lvl2pPr>
              <a:lvl3pPr marL="1247775" defTabSz="917575">
                <a:spcBef>
                  <a:spcPct val="0"/>
                </a:spcBef>
                <a:tabLst>
                  <a:tab pos="546100" algn="r"/>
                </a:tabLst>
                <a:defRPr>
                  <a:solidFill>
                    <a:schemeClr val="tx1"/>
                  </a:solidFill>
                  <a:latin typeface="Arial" charset="0"/>
                </a:defRPr>
              </a:lvl3pPr>
              <a:lvl4pPr marL="1427163" defTabSz="917575">
                <a:spcBef>
                  <a:spcPct val="0"/>
                </a:spcBef>
                <a:tabLst>
                  <a:tab pos="546100" algn="r"/>
                </a:tabLst>
                <a:defRPr>
                  <a:solidFill>
                    <a:schemeClr val="tx1"/>
                  </a:solidFill>
                  <a:latin typeface="Arial" charset="0"/>
                </a:defRPr>
              </a:lvl4pPr>
              <a:lvl5pPr marL="1830388" defTabSz="917575">
                <a:spcBef>
                  <a:spcPct val="0"/>
                </a:spcBef>
                <a:tabLst>
                  <a:tab pos="546100" algn="r"/>
                </a:tabLst>
                <a:defRPr>
                  <a:solidFill>
                    <a:schemeClr val="tx1"/>
                  </a:solidFill>
                  <a:latin typeface="Arial" charset="0"/>
                </a:defRPr>
              </a:lvl5pPr>
              <a:lvl6pPr marL="2287588" defTabSz="917575" fontAlgn="base">
                <a:spcBef>
                  <a:spcPct val="0"/>
                </a:spcBef>
                <a:spcAft>
                  <a:spcPct val="0"/>
                </a:spcAft>
                <a:tabLst>
                  <a:tab pos="546100" algn="r"/>
                </a:tabLst>
                <a:defRPr>
                  <a:solidFill>
                    <a:schemeClr val="tx1"/>
                  </a:solidFill>
                  <a:latin typeface="Arial" charset="0"/>
                </a:defRPr>
              </a:lvl6pPr>
              <a:lvl7pPr marL="2744788" defTabSz="917575" fontAlgn="base">
                <a:spcBef>
                  <a:spcPct val="0"/>
                </a:spcBef>
                <a:spcAft>
                  <a:spcPct val="0"/>
                </a:spcAft>
                <a:tabLst>
                  <a:tab pos="546100" algn="r"/>
                </a:tabLst>
                <a:defRPr>
                  <a:solidFill>
                    <a:schemeClr val="tx1"/>
                  </a:solidFill>
                  <a:latin typeface="Arial" charset="0"/>
                </a:defRPr>
              </a:lvl7pPr>
              <a:lvl8pPr marL="3201988" defTabSz="917575" fontAlgn="base">
                <a:spcBef>
                  <a:spcPct val="0"/>
                </a:spcBef>
                <a:spcAft>
                  <a:spcPct val="0"/>
                </a:spcAft>
                <a:tabLst>
                  <a:tab pos="546100" algn="r"/>
                </a:tabLst>
                <a:defRPr>
                  <a:solidFill>
                    <a:schemeClr val="tx1"/>
                  </a:solidFill>
                  <a:latin typeface="Arial" charset="0"/>
                </a:defRPr>
              </a:lvl8pPr>
              <a:lvl9pPr marL="3659188" defTabSz="917575" fontAlgn="base">
                <a:spcBef>
                  <a:spcPct val="0"/>
                </a:spcBef>
                <a:spcAft>
                  <a:spcPct val="0"/>
                </a:spcAft>
                <a:tabLst>
                  <a:tab pos="546100" algn="r"/>
                </a:tabLst>
                <a:defRPr>
                  <a:solidFill>
                    <a:schemeClr val="tx1"/>
                  </a:solidFill>
                  <a:latin typeface="Arial" charset="0"/>
                </a:defRPr>
              </a:lvl9pPr>
            </a:lstStyle>
            <a:p>
              <a:pPr eaLnBrk="1" hangingPunct="1">
                <a:defRPr/>
              </a:pPr>
              <a:r>
                <a:rPr lang="de-DE" altLang="de-DE" sz="1200" b="0"/>
                <a:t>	*	Footnote</a:t>
              </a:r>
            </a:p>
          </p:txBody>
        </p:sp>
      </p:grpSp>
      <p:sp>
        <p:nvSpPr>
          <p:cNvPr id="5125" name="Rectangle 17"/>
          <p:cNvSpPr>
            <a:spLocks noGrp="1" noChangeArrowheads="1"/>
          </p:cNvSpPr>
          <p:nvPr>
            <p:ph type="title"/>
          </p:nvPr>
        </p:nvSpPr>
        <p:spPr bwMode="auto">
          <a:xfrm>
            <a:off x="492125" y="2274888"/>
            <a:ext cx="772001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Kapitelfolie</a:t>
            </a:r>
          </a:p>
        </p:txBody>
      </p:sp>
      <p:sp>
        <p:nvSpPr>
          <p:cNvPr id="5126" name="Rectangle 18"/>
          <p:cNvSpPr>
            <a:spLocks noGrp="1" noChangeArrowheads="1"/>
          </p:cNvSpPr>
          <p:nvPr>
            <p:ph type="body" idx="1"/>
          </p:nvPr>
        </p:nvSpPr>
        <p:spPr bwMode="auto">
          <a:xfrm>
            <a:off x="1652588" y="2851150"/>
            <a:ext cx="6559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a:t>Textmasterformate durch Klicken bearbeiten</a:t>
            </a:r>
          </a:p>
          <a:p>
            <a:pPr lvl="0"/>
            <a:endParaRPr lang="de-DE" altLang="de-DE"/>
          </a:p>
        </p:txBody>
      </p:sp>
      <p:sp>
        <p:nvSpPr>
          <p:cNvPr id="5127" name="Line 19"/>
          <p:cNvSpPr>
            <a:spLocks noChangeShapeType="1"/>
          </p:cNvSpPr>
          <p:nvPr/>
        </p:nvSpPr>
        <p:spPr bwMode="auto">
          <a:xfrm>
            <a:off x="508000" y="2652713"/>
            <a:ext cx="7696200" cy="0"/>
          </a:xfrm>
          <a:prstGeom prst="line">
            <a:avLst/>
          </a:prstGeom>
          <a:noFill/>
          <a:ln w="19050">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3652" name="Rectangle 20"/>
          <p:cNvSpPr>
            <a:spLocks noGrp="1" noChangeArrowheads="1"/>
          </p:cNvSpPr>
          <p:nvPr>
            <p:ph type="ftr" sz="quarter" idx="3"/>
          </p:nvPr>
        </p:nvSpPr>
        <p:spPr bwMode="auto">
          <a:xfrm>
            <a:off x="412750" y="6657975"/>
            <a:ext cx="66055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0" rIns="91412" bIns="45710" numCol="1" anchor="t" anchorCtr="0" compatLnSpc="1">
            <a:prstTxWarp prst="textNoShape">
              <a:avLst/>
            </a:prstTxWarp>
          </a:bodyPr>
          <a:lstStyle>
            <a:lvl1pPr defTabSz="917575" eaLnBrk="0" hangingPunct="0">
              <a:lnSpc>
                <a:spcPct val="100000"/>
              </a:lnSpc>
              <a:spcBef>
                <a:spcPct val="0"/>
              </a:spcBef>
              <a:buFontTx/>
              <a:buNone/>
              <a:defRPr sz="1000" b="0">
                <a:latin typeface="Arial" charset="0"/>
              </a:defRPr>
            </a:lvl1pPr>
          </a:lstStyle>
          <a:p>
            <a:pPr>
              <a:defRPr/>
            </a:pPr>
            <a:r>
              <a:rPr lang="de-DE" altLang="de-DE"/>
              <a:t>Thema, 0. Monat 2008, © Bundesagentur für Arbeit</a:t>
            </a:r>
          </a:p>
        </p:txBody>
      </p:sp>
      <p:sp>
        <p:nvSpPr>
          <p:cNvPr id="453653" name="Rectangle 21"/>
          <p:cNvSpPr>
            <a:spLocks noChangeArrowheads="1"/>
          </p:cNvSpPr>
          <p:nvPr/>
        </p:nvSpPr>
        <p:spPr bwMode="auto">
          <a:xfrm>
            <a:off x="7808913" y="6657975"/>
            <a:ext cx="131445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61" tIns="44782" rIns="89561" bIns="44782"/>
          <a:lstStyle>
            <a:lvl1pPr defTabSz="895350" eaLnBrk="0" hangingPunct="0">
              <a:defRPr sz="2000" b="1">
                <a:solidFill>
                  <a:schemeClr val="tx1"/>
                </a:solidFill>
                <a:latin typeface="Arial" panose="020B0604020202020204" pitchFamily="34" charset="0"/>
              </a:defRPr>
            </a:lvl1pPr>
            <a:lvl2pPr marL="742950" indent="-285750" defTabSz="895350" eaLnBrk="0" hangingPunct="0">
              <a:defRPr sz="2000" b="1">
                <a:solidFill>
                  <a:schemeClr val="tx1"/>
                </a:solidFill>
                <a:latin typeface="Arial" panose="020B0604020202020204" pitchFamily="34" charset="0"/>
              </a:defRPr>
            </a:lvl2pPr>
            <a:lvl3pPr marL="1143000" indent="-228600" defTabSz="895350" eaLnBrk="0" hangingPunct="0">
              <a:defRPr sz="2000" b="1">
                <a:solidFill>
                  <a:schemeClr val="tx1"/>
                </a:solidFill>
                <a:latin typeface="Arial" panose="020B0604020202020204" pitchFamily="34" charset="0"/>
              </a:defRPr>
            </a:lvl3pPr>
            <a:lvl4pPr marL="1600200" indent="-228600" defTabSz="895350" eaLnBrk="0" hangingPunct="0">
              <a:defRPr sz="2000" b="1">
                <a:solidFill>
                  <a:schemeClr val="tx1"/>
                </a:solidFill>
                <a:latin typeface="Arial" panose="020B0604020202020204" pitchFamily="34" charset="0"/>
              </a:defRPr>
            </a:lvl4pPr>
            <a:lvl5pPr marL="2057400" indent="-228600" defTabSz="895350" eaLnBrk="0" hangingPunct="0">
              <a:defRPr sz="2000" b="1">
                <a:solidFill>
                  <a:schemeClr val="tx1"/>
                </a:solidFill>
                <a:latin typeface="Arial" panose="020B0604020202020204" pitchFamily="34" charset="0"/>
              </a:defRPr>
            </a:lvl5pPr>
            <a:lvl6pPr marL="25146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6pPr>
            <a:lvl7pPr marL="29718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7pPr>
            <a:lvl8pPr marL="34290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8pPr>
            <a:lvl9pPr marL="3886200" indent="-228600" defTabSz="895350" eaLnBrk="0" fontAlgn="base" hangingPunct="0">
              <a:lnSpc>
                <a:spcPct val="90000"/>
              </a:lnSpc>
              <a:spcBef>
                <a:spcPct val="50000"/>
              </a:spcBef>
              <a:spcAft>
                <a:spcPct val="0"/>
              </a:spcAft>
              <a:buChar char="•"/>
              <a:defRPr sz="2000" b="1">
                <a:solidFill>
                  <a:schemeClr val="tx1"/>
                </a:solidFill>
                <a:latin typeface="Arial" panose="020B0604020202020204" pitchFamily="34" charset="0"/>
              </a:defRPr>
            </a:lvl9pPr>
          </a:lstStyle>
          <a:p>
            <a:pPr algn="r">
              <a:defRPr/>
            </a:pPr>
            <a:r>
              <a:rPr lang="de-DE" altLang="de-DE" sz="1000" b="0"/>
              <a:t>Seite </a:t>
            </a:r>
            <a:fld id="{20BB8AA6-2AD8-4D63-8B1A-30938634EAA4}" type="slidenum">
              <a:rPr lang="de-DE" altLang="de-DE" sz="1000" b="0" smtClean="0"/>
              <a:pPr algn="r">
                <a:defRPr/>
              </a:pPr>
              <a:t>‹Nr.›</a:t>
            </a:fld>
            <a:endParaRPr lang="de-DE" altLang="de-DE" sz="1000" b="0"/>
          </a:p>
        </p:txBody>
      </p:sp>
      <p:sp>
        <p:nvSpPr>
          <p:cNvPr id="5130" name="Line 22"/>
          <p:cNvSpPr>
            <a:spLocks noChangeShapeType="1"/>
          </p:cNvSpPr>
          <p:nvPr/>
        </p:nvSpPr>
        <p:spPr bwMode="auto">
          <a:xfrm>
            <a:off x="511175" y="6684963"/>
            <a:ext cx="769778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
        <p:nvSpPr>
          <p:cNvPr id="5131" name="Line 23"/>
          <p:cNvSpPr>
            <a:spLocks noChangeShapeType="1"/>
          </p:cNvSpPr>
          <p:nvPr/>
        </p:nvSpPr>
        <p:spPr bwMode="auto">
          <a:xfrm>
            <a:off x="8277225" y="6686550"/>
            <a:ext cx="90328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dt="0"/>
  <p:txStyles>
    <p:titleStyle>
      <a:lvl1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B8BEC0"/>
        </a:buClr>
        <a:buSzPct val="110000"/>
        <a:defRPr sz="1700">
          <a:solidFill>
            <a:schemeClr val="tx1"/>
          </a:solidFill>
          <a:latin typeface="+mn-lt"/>
        </a:defRPr>
      </a:lvl2pPr>
      <a:lvl3pPr marL="990600" indent="-152400" algn="l" defTabSz="917575" rtl="0" eaLnBrk="0" fontAlgn="base" hangingPunct="0">
        <a:spcBef>
          <a:spcPct val="20000"/>
        </a:spcBef>
        <a:spcAft>
          <a:spcPct val="0"/>
        </a:spcAft>
        <a:buClr>
          <a:srgbClr val="B0B8BA"/>
        </a:buClr>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708400"/>
            <a:ext cx="9180513" cy="31750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nvGrpSpPr>
          <p:cNvPr id="6147" name="McK Slide Elements"/>
          <p:cNvGrpSpPr>
            <a:grpSpLocks/>
          </p:cNvGrpSpPr>
          <p:nvPr/>
        </p:nvGrpSpPr>
        <p:grpSpPr bwMode="auto">
          <a:xfrm>
            <a:off x="538163" y="1147763"/>
            <a:ext cx="8478837" cy="5708650"/>
            <a:chOff x="331" y="706"/>
            <a:chExt cx="5213" cy="3511"/>
          </a:xfrm>
        </p:grpSpPr>
        <p:sp>
          <p:nvSpPr>
            <p:cNvPr id="454660" name="McK Source" hidden="1"/>
            <p:cNvSpPr txBox="1">
              <a:spLocks noChangeArrowheads="1"/>
            </p:cNvSpPr>
            <p:nvPr userDrawn="1"/>
          </p:nvSpPr>
          <p:spPr bwMode="auto">
            <a:xfrm>
              <a:off x="399" y="4105"/>
              <a:ext cx="514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8963" indent="-588963" defTabSz="917575">
                <a:spcBef>
                  <a:spcPct val="0"/>
                </a:spcBef>
                <a:tabLst>
                  <a:tab pos="546100" algn="r"/>
                </a:tabLst>
                <a:defRPr>
                  <a:solidFill>
                    <a:schemeClr val="tx1"/>
                  </a:solidFill>
                  <a:latin typeface="Arial" charset="0"/>
                </a:defRPr>
              </a:lvl1pPr>
              <a:lvl2pPr marL="1057275" defTabSz="917575">
                <a:spcBef>
                  <a:spcPct val="0"/>
                </a:spcBef>
                <a:tabLst>
                  <a:tab pos="546100" algn="r"/>
                </a:tabLst>
                <a:defRPr>
                  <a:solidFill>
                    <a:schemeClr val="tx1"/>
                  </a:solidFill>
                  <a:latin typeface="Arial" charset="0"/>
                </a:defRPr>
              </a:lvl2pPr>
              <a:lvl3pPr marL="1247775" defTabSz="917575">
                <a:spcBef>
                  <a:spcPct val="0"/>
                </a:spcBef>
                <a:tabLst>
                  <a:tab pos="546100" algn="r"/>
                </a:tabLst>
                <a:defRPr>
                  <a:solidFill>
                    <a:schemeClr val="tx1"/>
                  </a:solidFill>
                  <a:latin typeface="Arial" charset="0"/>
                </a:defRPr>
              </a:lvl3pPr>
              <a:lvl4pPr marL="1427163" defTabSz="917575">
                <a:spcBef>
                  <a:spcPct val="0"/>
                </a:spcBef>
                <a:tabLst>
                  <a:tab pos="546100" algn="r"/>
                </a:tabLst>
                <a:defRPr>
                  <a:solidFill>
                    <a:schemeClr val="tx1"/>
                  </a:solidFill>
                  <a:latin typeface="Arial" charset="0"/>
                </a:defRPr>
              </a:lvl4pPr>
              <a:lvl5pPr marL="1830388" defTabSz="917575">
                <a:spcBef>
                  <a:spcPct val="0"/>
                </a:spcBef>
                <a:tabLst>
                  <a:tab pos="546100" algn="r"/>
                </a:tabLst>
                <a:defRPr>
                  <a:solidFill>
                    <a:schemeClr val="tx1"/>
                  </a:solidFill>
                  <a:latin typeface="Arial" charset="0"/>
                </a:defRPr>
              </a:lvl5pPr>
              <a:lvl6pPr marL="2287588" defTabSz="917575" fontAlgn="base">
                <a:spcBef>
                  <a:spcPct val="0"/>
                </a:spcBef>
                <a:spcAft>
                  <a:spcPct val="0"/>
                </a:spcAft>
                <a:tabLst>
                  <a:tab pos="546100" algn="r"/>
                </a:tabLst>
                <a:defRPr>
                  <a:solidFill>
                    <a:schemeClr val="tx1"/>
                  </a:solidFill>
                  <a:latin typeface="Arial" charset="0"/>
                </a:defRPr>
              </a:lvl6pPr>
              <a:lvl7pPr marL="2744788" defTabSz="917575" fontAlgn="base">
                <a:spcBef>
                  <a:spcPct val="0"/>
                </a:spcBef>
                <a:spcAft>
                  <a:spcPct val="0"/>
                </a:spcAft>
                <a:tabLst>
                  <a:tab pos="546100" algn="r"/>
                </a:tabLst>
                <a:defRPr>
                  <a:solidFill>
                    <a:schemeClr val="tx1"/>
                  </a:solidFill>
                  <a:latin typeface="Arial" charset="0"/>
                </a:defRPr>
              </a:lvl7pPr>
              <a:lvl8pPr marL="3201988" defTabSz="917575" fontAlgn="base">
                <a:spcBef>
                  <a:spcPct val="0"/>
                </a:spcBef>
                <a:spcAft>
                  <a:spcPct val="0"/>
                </a:spcAft>
                <a:tabLst>
                  <a:tab pos="546100" algn="r"/>
                </a:tabLst>
                <a:defRPr>
                  <a:solidFill>
                    <a:schemeClr val="tx1"/>
                  </a:solidFill>
                  <a:latin typeface="Arial" charset="0"/>
                </a:defRPr>
              </a:lvl8pPr>
              <a:lvl9pPr marL="3659188" defTabSz="917575" fontAlgn="base">
                <a:spcBef>
                  <a:spcPct val="0"/>
                </a:spcBef>
                <a:spcAft>
                  <a:spcPct val="0"/>
                </a:spcAft>
                <a:tabLst>
                  <a:tab pos="546100" algn="r"/>
                </a:tabLst>
                <a:defRPr>
                  <a:solidFill>
                    <a:schemeClr val="tx1"/>
                  </a:solidFill>
                  <a:latin typeface="Arial" charset="0"/>
                </a:defRPr>
              </a:lvl9pPr>
            </a:lstStyle>
            <a:p>
              <a:pPr eaLnBrk="1" hangingPunct="1">
                <a:defRPr/>
              </a:pPr>
              <a:r>
                <a:rPr lang="de-DE" altLang="de-DE" sz="1200" b="0">
                  <a:solidFill>
                    <a:schemeClr val="bg1"/>
                  </a:solidFill>
                </a:rPr>
                <a:t>	Quelle:	Projektgruppe 5.1, LAA Sachsen IIc</a:t>
              </a:r>
            </a:p>
          </p:txBody>
        </p:sp>
        <p:sp>
          <p:nvSpPr>
            <p:cNvPr id="454661" name="McK Measure" hidden="1"/>
            <p:cNvSpPr txBox="1">
              <a:spLocks noChangeArrowheads="1"/>
            </p:cNvSpPr>
            <p:nvPr userDrawn="1"/>
          </p:nvSpPr>
          <p:spPr bwMode="auto">
            <a:xfrm>
              <a:off x="331" y="706"/>
              <a:ext cx="504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62" tIns="0" rIns="95462" bIns="0">
              <a:spAutoFit/>
            </a:bodyPr>
            <a:lstStyle>
              <a:lvl1pPr defTabSz="935038">
                <a:spcBef>
                  <a:spcPct val="0"/>
                </a:spcBef>
                <a:defRPr>
                  <a:solidFill>
                    <a:schemeClr val="tx1"/>
                  </a:solidFill>
                  <a:latin typeface="Arial" charset="0"/>
                </a:defRPr>
              </a:lvl1pPr>
              <a:lvl2pPr marL="468313" defTabSz="935038">
                <a:spcBef>
                  <a:spcPct val="0"/>
                </a:spcBef>
                <a:defRPr>
                  <a:solidFill>
                    <a:schemeClr val="tx1"/>
                  </a:solidFill>
                  <a:latin typeface="Arial" charset="0"/>
                </a:defRPr>
              </a:lvl2pPr>
              <a:lvl3pPr marL="935038" defTabSz="935038">
                <a:spcBef>
                  <a:spcPct val="0"/>
                </a:spcBef>
                <a:defRPr>
                  <a:solidFill>
                    <a:schemeClr val="tx1"/>
                  </a:solidFill>
                  <a:latin typeface="Arial" charset="0"/>
                </a:defRPr>
              </a:lvl3pPr>
              <a:lvl4pPr marL="1404938" defTabSz="935038">
                <a:spcBef>
                  <a:spcPct val="0"/>
                </a:spcBef>
                <a:defRPr>
                  <a:solidFill>
                    <a:schemeClr val="tx1"/>
                  </a:solidFill>
                  <a:latin typeface="Arial" charset="0"/>
                </a:defRPr>
              </a:lvl4pPr>
              <a:lvl5pPr marL="1862138" defTabSz="935038">
                <a:spcBef>
                  <a:spcPct val="0"/>
                </a:spcBef>
                <a:defRPr>
                  <a:solidFill>
                    <a:schemeClr val="tx1"/>
                  </a:solidFill>
                  <a:latin typeface="Arial" charset="0"/>
                </a:defRPr>
              </a:lvl5pPr>
              <a:lvl6pPr marL="2319338" defTabSz="935038" fontAlgn="base">
                <a:spcBef>
                  <a:spcPct val="0"/>
                </a:spcBef>
                <a:spcAft>
                  <a:spcPct val="0"/>
                </a:spcAft>
                <a:defRPr>
                  <a:solidFill>
                    <a:schemeClr val="tx1"/>
                  </a:solidFill>
                  <a:latin typeface="Arial" charset="0"/>
                </a:defRPr>
              </a:lvl6pPr>
              <a:lvl7pPr marL="2776538" defTabSz="935038" fontAlgn="base">
                <a:spcBef>
                  <a:spcPct val="0"/>
                </a:spcBef>
                <a:spcAft>
                  <a:spcPct val="0"/>
                </a:spcAft>
                <a:defRPr>
                  <a:solidFill>
                    <a:schemeClr val="tx1"/>
                  </a:solidFill>
                  <a:latin typeface="Arial" charset="0"/>
                </a:defRPr>
              </a:lvl7pPr>
              <a:lvl8pPr marL="3233738" defTabSz="935038" fontAlgn="base">
                <a:spcBef>
                  <a:spcPct val="0"/>
                </a:spcBef>
                <a:spcAft>
                  <a:spcPct val="0"/>
                </a:spcAft>
                <a:defRPr>
                  <a:solidFill>
                    <a:schemeClr val="tx1"/>
                  </a:solidFill>
                  <a:latin typeface="Arial" charset="0"/>
                </a:defRPr>
              </a:lvl8pPr>
              <a:lvl9pPr marL="3690938" defTabSz="935038" fontAlgn="base">
                <a:spcBef>
                  <a:spcPct val="0"/>
                </a:spcBef>
                <a:spcAft>
                  <a:spcPct val="0"/>
                </a:spcAft>
                <a:defRPr>
                  <a:solidFill>
                    <a:schemeClr val="tx1"/>
                  </a:solidFill>
                  <a:latin typeface="Arial" charset="0"/>
                </a:defRPr>
              </a:lvl9pPr>
            </a:lstStyle>
            <a:p>
              <a:pPr eaLnBrk="1" hangingPunct="1">
                <a:defRPr/>
              </a:pPr>
              <a:r>
                <a:rPr lang="de-DE" altLang="de-DE" sz="1600" b="0"/>
                <a:t>Unit of measure</a:t>
              </a:r>
            </a:p>
          </p:txBody>
        </p:sp>
        <p:grpSp>
          <p:nvGrpSpPr>
            <p:cNvPr id="6155" name="McK Legend Boxes" hidden="1"/>
            <p:cNvGrpSpPr>
              <a:grpSpLocks/>
            </p:cNvGrpSpPr>
            <p:nvPr userDrawn="1"/>
          </p:nvGrpSpPr>
          <p:grpSpPr bwMode="auto">
            <a:xfrm>
              <a:off x="4730" y="713"/>
              <a:ext cx="633" cy="616"/>
              <a:chOff x="4902" y="169"/>
              <a:chExt cx="633" cy="617"/>
            </a:xfrm>
          </p:grpSpPr>
          <p:sp>
            <p:nvSpPr>
              <p:cNvPr id="4109" name="Rectangle 7"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110" name="Rectangle 8"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4665" name="Rectangle 9" hidden="1"/>
              <p:cNvSpPr>
                <a:spLocks noChangeArrowheads="1"/>
              </p:cNvSpPr>
              <p:nvPr userDrawn="1"/>
            </p:nvSpPr>
            <p:spPr bwMode="auto">
              <a:xfrm>
                <a:off x="5172" y="169"/>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54666" name="Rectangle 10" hidden="1"/>
              <p:cNvSpPr>
                <a:spLocks noChangeArrowheads="1"/>
              </p:cNvSpPr>
              <p:nvPr userDrawn="1"/>
            </p:nvSpPr>
            <p:spPr bwMode="auto">
              <a:xfrm>
                <a:off x="5172" y="331"/>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54667" name="Rectangle 11" hidden="1"/>
              <p:cNvSpPr>
                <a:spLocks noChangeArrowheads="1"/>
              </p:cNvSpPr>
              <p:nvPr userDrawn="1"/>
            </p:nvSpPr>
            <p:spPr bwMode="auto">
              <a:xfrm>
                <a:off x="5172" y="493"/>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114" name="Rectangle 12" hidden="1"/>
              <p:cNvSpPr>
                <a:spLocks noChangeArrowheads="1"/>
              </p:cNvSpPr>
              <p:nvPr userDrawn="1"/>
            </p:nvSpPr>
            <p:spPr bwMode="auto">
              <a:xfrm>
                <a:off x="4902" y="502"/>
                <a:ext cx="211" cy="11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sp>
            <p:nvSpPr>
              <p:cNvPr id="454669" name="Rectangle 13" hidden="1"/>
              <p:cNvSpPr>
                <a:spLocks noChangeArrowheads="1"/>
              </p:cNvSpPr>
              <p:nvPr userDrawn="1"/>
            </p:nvSpPr>
            <p:spPr bwMode="auto">
              <a:xfrm>
                <a:off x="5172" y="655"/>
                <a:ext cx="36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a:solidFill>
                      <a:schemeClr val="tx1"/>
                    </a:solidFill>
                    <a:latin typeface="Arial" charset="0"/>
                  </a:defRPr>
                </a:lvl1pPr>
                <a:lvl2pPr marL="104775">
                  <a:spcBef>
                    <a:spcPct val="0"/>
                  </a:spcBef>
                  <a:defRPr>
                    <a:solidFill>
                      <a:schemeClr val="tx1"/>
                    </a:solidFill>
                    <a:latin typeface="Arial" charset="0"/>
                  </a:defRPr>
                </a:lvl2pPr>
                <a:lvl3pPr marL="212725" indent="-1588">
                  <a:spcBef>
                    <a:spcPct val="0"/>
                  </a:spcBef>
                  <a:defRPr>
                    <a:solidFill>
                      <a:schemeClr val="tx1"/>
                    </a:solidFill>
                    <a:latin typeface="Arial" charset="0"/>
                  </a:defRPr>
                </a:lvl3pPr>
                <a:lvl4pPr marL="317500">
                  <a:spcBef>
                    <a:spcPct val="0"/>
                  </a:spcBef>
                  <a:defRPr>
                    <a:solidFill>
                      <a:schemeClr val="tx1"/>
                    </a:solidFill>
                    <a:latin typeface="Arial" charset="0"/>
                  </a:defRPr>
                </a:lvl4pPr>
                <a:lvl5pPr marL="420688">
                  <a:spcBef>
                    <a:spcPct val="0"/>
                  </a:spcBef>
                  <a:defRPr>
                    <a:solidFill>
                      <a:schemeClr val="tx1"/>
                    </a:solidFill>
                    <a:latin typeface="Arial" charset="0"/>
                  </a:defRPr>
                </a:lvl5pPr>
                <a:lvl6pPr marL="877888" fontAlgn="base">
                  <a:spcBef>
                    <a:spcPct val="0"/>
                  </a:spcBef>
                  <a:spcAft>
                    <a:spcPct val="0"/>
                  </a:spcAft>
                  <a:defRPr>
                    <a:solidFill>
                      <a:schemeClr val="tx1"/>
                    </a:solidFill>
                    <a:latin typeface="Arial" charset="0"/>
                  </a:defRPr>
                </a:lvl6pPr>
                <a:lvl7pPr marL="1335088" fontAlgn="base">
                  <a:spcBef>
                    <a:spcPct val="0"/>
                  </a:spcBef>
                  <a:spcAft>
                    <a:spcPct val="0"/>
                  </a:spcAft>
                  <a:defRPr>
                    <a:solidFill>
                      <a:schemeClr val="tx1"/>
                    </a:solidFill>
                    <a:latin typeface="Arial" charset="0"/>
                  </a:defRPr>
                </a:lvl7pPr>
                <a:lvl8pPr marL="1792288" fontAlgn="base">
                  <a:spcBef>
                    <a:spcPct val="0"/>
                  </a:spcBef>
                  <a:spcAft>
                    <a:spcPct val="0"/>
                  </a:spcAft>
                  <a:defRPr>
                    <a:solidFill>
                      <a:schemeClr val="tx1"/>
                    </a:solidFill>
                    <a:latin typeface="Arial" charset="0"/>
                  </a:defRPr>
                </a:lvl8pPr>
                <a:lvl9pPr marL="2249488" fontAlgn="base">
                  <a:spcBef>
                    <a:spcPct val="0"/>
                  </a:spcBef>
                  <a:spcAft>
                    <a:spcPct val="0"/>
                  </a:spcAft>
                  <a:defRPr>
                    <a:solidFill>
                      <a:schemeClr val="tx1"/>
                    </a:solidFill>
                    <a:latin typeface="Arial" charset="0"/>
                  </a:defRPr>
                </a:lvl9pPr>
              </a:lstStyle>
              <a:p>
                <a:pPr>
                  <a:defRPr/>
                </a:pPr>
                <a:r>
                  <a:rPr lang="en-US" altLang="de-DE" sz="1400" b="0"/>
                  <a:t>Legend</a:t>
                </a:r>
              </a:p>
            </p:txBody>
          </p:sp>
          <p:sp>
            <p:nvSpPr>
              <p:cNvPr id="4116" name="Rectangle 14"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lnSpc>
                    <a:spcPct val="90000"/>
                  </a:lnSpc>
                  <a:spcBef>
                    <a:spcPct val="50000"/>
                  </a:spcBef>
                  <a:spcAft>
                    <a:spcPct val="0"/>
                  </a:spcAft>
                  <a:buChar char="•"/>
                  <a:defRPr sz="2000" b="1">
                    <a:solidFill>
                      <a:schemeClr val="tx1"/>
                    </a:solidFill>
                    <a:latin typeface="Arial" charset="0"/>
                  </a:defRPr>
                </a:lvl6pPr>
                <a:lvl7pPr marL="2971800" indent="-228600" eaLnBrk="0" fontAlgn="base" hangingPunct="0">
                  <a:lnSpc>
                    <a:spcPct val="90000"/>
                  </a:lnSpc>
                  <a:spcBef>
                    <a:spcPct val="50000"/>
                  </a:spcBef>
                  <a:spcAft>
                    <a:spcPct val="0"/>
                  </a:spcAft>
                  <a:buChar char="•"/>
                  <a:defRPr sz="2000" b="1">
                    <a:solidFill>
                      <a:schemeClr val="tx1"/>
                    </a:solidFill>
                    <a:latin typeface="Arial" charset="0"/>
                  </a:defRPr>
                </a:lvl7pPr>
                <a:lvl8pPr marL="3429000" indent="-228600" eaLnBrk="0" fontAlgn="base" hangingPunct="0">
                  <a:lnSpc>
                    <a:spcPct val="90000"/>
                  </a:lnSpc>
                  <a:spcBef>
                    <a:spcPct val="50000"/>
                  </a:spcBef>
                  <a:spcAft>
                    <a:spcPct val="0"/>
                  </a:spcAft>
                  <a:buChar char="•"/>
                  <a:defRPr sz="2000" b="1">
                    <a:solidFill>
                      <a:schemeClr val="tx1"/>
                    </a:solidFill>
                    <a:latin typeface="Arial" charset="0"/>
                  </a:defRPr>
                </a:lvl8pPr>
                <a:lvl9pPr marL="3886200" indent="-228600" eaLnBrk="0" fontAlgn="base" hangingPunct="0">
                  <a:lnSpc>
                    <a:spcPct val="90000"/>
                  </a:lnSpc>
                  <a:spcBef>
                    <a:spcPct val="50000"/>
                  </a:spcBef>
                  <a:spcAft>
                    <a:spcPct val="0"/>
                  </a:spcAft>
                  <a:buChar char="•"/>
                  <a:defRPr sz="2000" b="1">
                    <a:solidFill>
                      <a:schemeClr val="tx1"/>
                    </a:solidFill>
                    <a:latin typeface="Arial" charset="0"/>
                  </a:defRPr>
                </a:lvl9pPr>
              </a:lstStyle>
              <a:p>
                <a:pPr eaLnBrk="1" hangingPunct="1">
                  <a:lnSpc>
                    <a:spcPct val="90000"/>
                  </a:lnSpc>
                  <a:spcBef>
                    <a:spcPct val="50000"/>
                  </a:spcBef>
                  <a:buFontTx/>
                  <a:buChar char="•"/>
                  <a:defRPr/>
                </a:pPr>
                <a:endParaRPr lang="de-DE" altLang="de-DE"/>
              </a:p>
            </p:txBody>
          </p:sp>
        </p:grpSp>
        <p:sp>
          <p:nvSpPr>
            <p:cNvPr id="454671" name="McK Footnote" hidden="1"/>
            <p:cNvSpPr txBox="1">
              <a:spLocks noChangeArrowheads="1"/>
            </p:cNvSpPr>
            <p:nvPr userDrawn="1"/>
          </p:nvSpPr>
          <p:spPr bwMode="auto">
            <a:xfrm>
              <a:off x="399" y="3903"/>
              <a:ext cx="514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8963" indent="-588963" defTabSz="917575">
                <a:spcBef>
                  <a:spcPct val="0"/>
                </a:spcBef>
                <a:tabLst>
                  <a:tab pos="546100" algn="r"/>
                </a:tabLst>
                <a:defRPr>
                  <a:solidFill>
                    <a:schemeClr val="tx1"/>
                  </a:solidFill>
                  <a:latin typeface="Arial" charset="0"/>
                </a:defRPr>
              </a:lvl1pPr>
              <a:lvl2pPr marL="1057275" defTabSz="917575">
                <a:spcBef>
                  <a:spcPct val="0"/>
                </a:spcBef>
                <a:tabLst>
                  <a:tab pos="546100" algn="r"/>
                </a:tabLst>
                <a:defRPr>
                  <a:solidFill>
                    <a:schemeClr val="tx1"/>
                  </a:solidFill>
                  <a:latin typeface="Arial" charset="0"/>
                </a:defRPr>
              </a:lvl2pPr>
              <a:lvl3pPr marL="1247775" defTabSz="917575">
                <a:spcBef>
                  <a:spcPct val="0"/>
                </a:spcBef>
                <a:tabLst>
                  <a:tab pos="546100" algn="r"/>
                </a:tabLst>
                <a:defRPr>
                  <a:solidFill>
                    <a:schemeClr val="tx1"/>
                  </a:solidFill>
                  <a:latin typeface="Arial" charset="0"/>
                </a:defRPr>
              </a:lvl3pPr>
              <a:lvl4pPr marL="1427163" defTabSz="917575">
                <a:spcBef>
                  <a:spcPct val="0"/>
                </a:spcBef>
                <a:tabLst>
                  <a:tab pos="546100" algn="r"/>
                </a:tabLst>
                <a:defRPr>
                  <a:solidFill>
                    <a:schemeClr val="tx1"/>
                  </a:solidFill>
                  <a:latin typeface="Arial" charset="0"/>
                </a:defRPr>
              </a:lvl4pPr>
              <a:lvl5pPr marL="1830388" defTabSz="917575">
                <a:spcBef>
                  <a:spcPct val="0"/>
                </a:spcBef>
                <a:tabLst>
                  <a:tab pos="546100" algn="r"/>
                </a:tabLst>
                <a:defRPr>
                  <a:solidFill>
                    <a:schemeClr val="tx1"/>
                  </a:solidFill>
                  <a:latin typeface="Arial" charset="0"/>
                </a:defRPr>
              </a:lvl5pPr>
              <a:lvl6pPr marL="2287588" defTabSz="917575" fontAlgn="base">
                <a:spcBef>
                  <a:spcPct val="0"/>
                </a:spcBef>
                <a:spcAft>
                  <a:spcPct val="0"/>
                </a:spcAft>
                <a:tabLst>
                  <a:tab pos="546100" algn="r"/>
                </a:tabLst>
                <a:defRPr>
                  <a:solidFill>
                    <a:schemeClr val="tx1"/>
                  </a:solidFill>
                  <a:latin typeface="Arial" charset="0"/>
                </a:defRPr>
              </a:lvl6pPr>
              <a:lvl7pPr marL="2744788" defTabSz="917575" fontAlgn="base">
                <a:spcBef>
                  <a:spcPct val="0"/>
                </a:spcBef>
                <a:spcAft>
                  <a:spcPct val="0"/>
                </a:spcAft>
                <a:tabLst>
                  <a:tab pos="546100" algn="r"/>
                </a:tabLst>
                <a:defRPr>
                  <a:solidFill>
                    <a:schemeClr val="tx1"/>
                  </a:solidFill>
                  <a:latin typeface="Arial" charset="0"/>
                </a:defRPr>
              </a:lvl7pPr>
              <a:lvl8pPr marL="3201988" defTabSz="917575" fontAlgn="base">
                <a:spcBef>
                  <a:spcPct val="0"/>
                </a:spcBef>
                <a:spcAft>
                  <a:spcPct val="0"/>
                </a:spcAft>
                <a:tabLst>
                  <a:tab pos="546100" algn="r"/>
                </a:tabLst>
                <a:defRPr>
                  <a:solidFill>
                    <a:schemeClr val="tx1"/>
                  </a:solidFill>
                  <a:latin typeface="Arial" charset="0"/>
                </a:defRPr>
              </a:lvl8pPr>
              <a:lvl9pPr marL="3659188" defTabSz="917575" fontAlgn="base">
                <a:spcBef>
                  <a:spcPct val="0"/>
                </a:spcBef>
                <a:spcAft>
                  <a:spcPct val="0"/>
                </a:spcAft>
                <a:tabLst>
                  <a:tab pos="546100" algn="r"/>
                </a:tabLst>
                <a:defRPr>
                  <a:solidFill>
                    <a:schemeClr val="tx1"/>
                  </a:solidFill>
                  <a:latin typeface="Arial" charset="0"/>
                </a:defRPr>
              </a:lvl9pPr>
            </a:lstStyle>
            <a:p>
              <a:pPr eaLnBrk="1" hangingPunct="1">
                <a:defRPr/>
              </a:pPr>
              <a:r>
                <a:rPr lang="de-DE" altLang="de-DE" sz="1200" b="0"/>
                <a:t>	*	Footnote</a:t>
              </a:r>
            </a:p>
          </p:txBody>
        </p:sp>
      </p:grpSp>
      <p:sp>
        <p:nvSpPr>
          <p:cNvPr id="6148" name="Rectangle 16"/>
          <p:cNvSpPr>
            <a:spLocks noGrp="1" noChangeArrowheads="1"/>
          </p:cNvSpPr>
          <p:nvPr>
            <p:ph type="title"/>
          </p:nvPr>
        </p:nvSpPr>
        <p:spPr bwMode="auto">
          <a:xfrm>
            <a:off x="492125" y="4311650"/>
            <a:ext cx="77200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Trennfolie mit Bild – Beschriftung bei Bedarf</a:t>
            </a:r>
          </a:p>
        </p:txBody>
      </p:sp>
      <p:sp>
        <p:nvSpPr>
          <p:cNvPr id="6149" name="Rectangle 17"/>
          <p:cNvSpPr>
            <a:spLocks noGrp="1" noChangeArrowheads="1"/>
          </p:cNvSpPr>
          <p:nvPr>
            <p:ph type="body" idx="1"/>
          </p:nvPr>
        </p:nvSpPr>
        <p:spPr bwMode="auto">
          <a:xfrm>
            <a:off x="1652588" y="4887913"/>
            <a:ext cx="6559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a:t>Textmasterformate durch Klicken bearbeiten</a:t>
            </a:r>
          </a:p>
          <a:p>
            <a:pPr lvl="0"/>
            <a:endParaRPr lang="de-DE" altLang="de-DE"/>
          </a:p>
        </p:txBody>
      </p:sp>
      <p:sp>
        <p:nvSpPr>
          <p:cNvPr id="6150" name="Line 18"/>
          <p:cNvSpPr>
            <a:spLocks noChangeShapeType="1"/>
          </p:cNvSpPr>
          <p:nvPr/>
        </p:nvSpPr>
        <p:spPr bwMode="auto">
          <a:xfrm>
            <a:off x="508000" y="4689475"/>
            <a:ext cx="7696200" cy="0"/>
          </a:xfrm>
          <a:prstGeom prst="line">
            <a:avLst/>
          </a:prstGeom>
          <a:noFill/>
          <a:ln w="19050">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675" name="Text Box 19"/>
          <p:cNvSpPr txBox="1">
            <a:spLocks noChangeArrowheads="1"/>
          </p:cNvSpPr>
          <p:nvPr/>
        </p:nvSpPr>
        <p:spPr bwMode="auto">
          <a:xfrm>
            <a:off x="2511425" y="1530350"/>
            <a:ext cx="36718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7575">
              <a:spcBef>
                <a:spcPct val="0"/>
              </a:spcBef>
              <a:defRPr>
                <a:solidFill>
                  <a:schemeClr val="tx1"/>
                </a:solidFill>
                <a:latin typeface="Arial" charset="0"/>
              </a:defRPr>
            </a:lvl1pPr>
            <a:lvl2pPr defTabSz="917575">
              <a:spcBef>
                <a:spcPct val="0"/>
              </a:spcBef>
              <a:defRPr>
                <a:solidFill>
                  <a:schemeClr val="tx1"/>
                </a:solidFill>
                <a:latin typeface="Arial" charset="0"/>
              </a:defRPr>
            </a:lvl2pPr>
            <a:lvl3pPr defTabSz="917575">
              <a:spcBef>
                <a:spcPct val="0"/>
              </a:spcBef>
              <a:defRPr>
                <a:solidFill>
                  <a:schemeClr val="tx1"/>
                </a:solidFill>
                <a:latin typeface="Arial" charset="0"/>
              </a:defRPr>
            </a:lvl3pPr>
            <a:lvl4pPr defTabSz="917575">
              <a:spcBef>
                <a:spcPct val="0"/>
              </a:spcBef>
              <a:defRPr>
                <a:solidFill>
                  <a:schemeClr val="tx1"/>
                </a:solidFill>
                <a:latin typeface="Arial" charset="0"/>
              </a:defRPr>
            </a:lvl4pPr>
            <a:lvl5pPr defTabSz="917575">
              <a:spcBef>
                <a:spcPct val="0"/>
              </a:spcBef>
              <a:defRPr>
                <a:solidFill>
                  <a:schemeClr val="tx1"/>
                </a:solidFill>
                <a:latin typeface="Arial" charset="0"/>
              </a:defRPr>
            </a:lvl5pPr>
            <a:lvl6pPr defTabSz="917575" fontAlgn="base">
              <a:spcBef>
                <a:spcPct val="0"/>
              </a:spcBef>
              <a:spcAft>
                <a:spcPct val="0"/>
              </a:spcAft>
              <a:defRPr>
                <a:solidFill>
                  <a:schemeClr val="tx1"/>
                </a:solidFill>
                <a:latin typeface="Arial" charset="0"/>
              </a:defRPr>
            </a:lvl6pPr>
            <a:lvl7pPr defTabSz="917575" fontAlgn="base">
              <a:spcBef>
                <a:spcPct val="0"/>
              </a:spcBef>
              <a:spcAft>
                <a:spcPct val="0"/>
              </a:spcAft>
              <a:defRPr>
                <a:solidFill>
                  <a:schemeClr val="tx1"/>
                </a:solidFill>
                <a:latin typeface="Arial" charset="0"/>
              </a:defRPr>
            </a:lvl7pPr>
            <a:lvl8pPr defTabSz="917575" fontAlgn="base">
              <a:spcBef>
                <a:spcPct val="0"/>
              </a:spcBef>
              <a:spcAft>
                <a:spcPct val="0"/>
              </a:spcAft>
              <a:defRPr>
                <a:solidFill>
                  <a:schemeClr val="tx1"/>
                </a:solidFill>
                <a:latin typeface="Arial" charset="0"/>
              </a:defRPr>
            </a:lvl8pPr>
            <a:lvl9pPr defTabSz="917575" fontAlgn="base">
              <a:spcBef>
                <a:spcPct val="0"/>
              </a:spcBef>
              <a:spcAft>
                <a:spcPct val="0"/>
              </a:spcAft>
              <a:defRPr>
                <a:solidFill>
                  <a:schemeClr val="tx1"/>
                </a:solidFill>
                <a:latin typeface="Arial" charset="0"/>
              </a:defRPr>
            </a:lvl9pPr>
          </a:lstStyle>
          <a:p>
            <a:pPr eaLnBrk="1" hangingPunct="1">
              <a:lnSpc>
                <a:spcPct val="90000"/>
              </a:lnSpc>
              <a:spcBef>
                <a:spcPct val="50000"/>
              </a:spcBef>
              <a:defRPr/>
            </a:pPr>
            <a:r>
              <a:rPr lang="de-DE" altLang="de-DE" b="0"/>
              <a:t>Bildrahmen</a:t>
            </a:r>
            <a:br>
              <a:rPr lang="de-DE" altLang="de-DE" b="0"/>
            </a:br>
            <a:r>
              <a:rPr lang="de-DE" altLang="de-DE" b="0"/>
              <a:t>(Bild in Masterfolie einfügen)</a:t>
            </a:r>
          </a:p>
        </p:txBody>
      </p:sp>
      <p:pic>
        <p:nvPicPr>
          <p:cNvPr id="6152" name="Picture 20" descr="Titelbild_Reform"/>
          <p:cNvPicPr>
            <a:picLocks noChangeAspect="1" noChangeArrowheads="1"/>
          </p:cNvPicPr>
          <p:nvPr/>
        </p:nvPicPr>
        <p:blipFill>
          <a:blip r:embed="rId14">
            <a:extLst>
              <a:ext uri="{28A0092B-C50C-407E-A947-70E740481C1C}">
                <a14:useLocalDpi xmlns:a14="http://schemas.microsoft.com/office/drawing/2010/main" val="0"/>
              </a:ext>
            </a:extLst>
          </a:blip>
          <a:srcRect t="29355" r="-177"/>
          <a:stretch>
            <a:fillRect/>
          </a:stretch>
        </p:blipFill>
        <p:spPr bwMode="auto">
          <a:xfrm>
            <a:off x="0" y="0"/>
            <a:ext cx="918051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B8BEC0"/>
        </a:buClr>
        <a:buSzPct val="110000"/>
        <a:defRPr sz="1700">
          <a:solidFill>
            <a:schemeClr val="tx1"/>
          </a:solidFill>
          <a:latin typeface="+mn-lt"/>
        </a:defRPr>
      </a:lvl2pPr>
      <a:lvl3pPr marL="990600" indent="-152400" algn="l" defTabSz="917575" rtl="0" eaLnBrk="0" fontAlgn="base" hangingPunct="0">
        <a:spcBef>
          <a:spcPct val="20000"/>
        </a:spcBef>
        <a:spcAft>
          <a:spcPct val="0"/>
        </a:spcAft>
        <a:buClr>
          <a:srgbClr val="B0B8BA"/>
        </a:buClr>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arbeitsagentur.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32363" y="3920836"/>
            <a:ext cx="6705600" cy="1551709"/>
          </a:xfrm>
          <a:prstGeom prst="rect">
            <a:avLst/>
          </a:prstGeom>
        </p:spPr>
        <p:txBody>
          <a:bodyPr wrap="square" lIns="0" tIns="0" rIns="0" bIns="0" rtlCol="0">
            <a:normAutofit/>
          </a:bodyPr>
          <a:lstStyle/>
          <a:p>
            <a:r>
              <a:rPr lang="de-DE" sz="2800" dirty="0"/>
              <a:t>Voraussetzungen und Verfahren</a:t>
            </a:r>
          </a:p>
        </p:txBody>
      </p:sp>
      <p:sp>
        <p:nvSpPr>
          <p:cNvPr id="5" name="Titel 1"/>
          <p:cNvSpPr txBox="1">
            <a:spLocks/>
          </p:cNvSpPr>
          <p:nvPr/>
        </p:nvSpPr>
        <p:spPr>
          <a:xfrm>
            <a:off x="6003544" y="4472558"/>
            <a:ext cx="2741446" cy="448263"/>
          </a:xfrm>
          <a:prstGeom prst="rect">
            <a:avLst/>
          </a:prstGeom>
        </p:spPr>
        <p:txBody>
          <a:bodyPr vert="horz" lIns="0" tIns="0" rIns="0" bIns="0" rtlCol="0" anchor="t" anchorCtr="0">
            <a:noAutofit/>
          </a:bodyPr>
          <a:lstStyle>
            <a:lvl1pPr algn="l" defTabSz="458327" rtl="0" eaLnBrk="1" latinLnBrk="0" hangingPunct="1">
              <a:lnSpc>
                <a:spcPct val="100000"/>
              </a:lnSpc>
              <a:spcBef>
                <a:spcPct val="0"/>
              </a:spcBef>
              <a:buNone/>
              <a:defRPr sz="2397" b="1" kern="1200" baseline="0">
                <a:solidFill>
                  <a:srgbClr val="000000"/>
                </a:solidFill>
                <a:latin typeface="Arial"/>
                <a:ea typeface="+mj-ea"/>
                <a:cs typeface="Arial"/>
              </a:defRPr>
            </a:lvl1pPr>
          </a:lstStyle>
          <a:p>
            <a:pPr fontAlgn="auto">
              <a:spcBef>
                <a:spcPct val="30000"/>
              </a:spcBef>
              <a:spcAft>
                <a:spcPts val="0"/>
              </a:spcAft>
            </a:pPr>
            <a:r>
              <a:rPr lang="de-DE" altLang="de-DE" sz="800" dirty="0">
                <a:solidFill>
                  <a:schemeClr val="bg1"/>
                </a:solidFill>
              </a:rPr>
              <a:t>Drittes Buch Sozialgesetzbuch</a:t>
            </a:r>
          </a:p>
        </p:txBody>
      </p:sp>
      <p:sp>
        <p:nvSpPr>
          <p:cNvPr id="2" name="Titel 1"/>
          <p:cNvSpPr>
            <a:spLocks noGrp="1"/>
          </p:cNvSpPr>
          <p:nvPr>
            <p:ph type="title"/>
          </p:nvPr>
        </p:nvSpPr>
        <p:spPr>
          <a:xfrm>
            <a:off x="1014154" y="2800744"/>
            <a:ext cx="7730836" cy="873790"/>
          </a:xfrm>
        </p:spPr>
        <p:txBody>
          <a:bodyPr/>
          <a:lstStyle/>
          <a:p>
            <a:pPr marL="0" indent="0"/>
            <a:r>
              <a:rPr lang="de-DE" altLang="de-DE" sz="3600" dirty="0"/>
              <a:t>Kurzarbeitergeld (§§ 95 ff. SGB III)</a:t>
            </a:r>
          </a:p>
        </p:txBody>
      </p:sp>
      <p:sp>
        <p:nvSpPr>
          <p:cNvPr id="3" name="Untertitel 2"/>
          <p:cNvSpPr>
            <a:spLocks noGrp="1"/>
          </p:cNvSpPr>
          <p:nvPr>
            <p:ph type="subTitle" idx="1"/>
          </p:nvPr>
        </p:nvSpPr>
        <p:spPr>
          <a:xfrm>
            <a:off x="728456" y="349204"/>
            <a:ext cx="8007858" cy="261410"/>
          </a:xfrm>
        </p:spPr>
        <p:txBody>
          <a:bodyPr/>
          <a:lstStyle/>
          <a:p>
            <a:r>
              <a:rPr lang="de-DE" altLang="de-DE" sz="1800" dirty="0"/>
              <a:t>Regionaldirektion Nordrhein-Westfalen</a:t>
            </a:r>
          </a:p>
        </p:txBody>
      </p:sp>
    </p:spTree>
    <p:extLst>
      <p:ext uri="{BB962C8B-B14F-4D97-AF65-F5344CB8AC3E}">
        <p14:creationId xmlns:p14="http://schemas.microsoft.com/office/powerpoint/2010/main" val="296516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18435" name="Rectangle 2"/>
          <p:cNvSpPr>
            <a:spLocks noGrp="1" noChangeArrowheads="1"/>
          </p:cNvSpPr>
          <p:nvPr>
            <p:ph type="body" idx="4294967295"/>
          </p:nvPr>
        </p:nvSpPr>
        <p:spPr>
          <a:xfrm>
            <a:off x="1167340" y="1641475"/>
            <a:ext cx="6923335" cy="4548188"/>
          </a:xfrm>
        </p:spPr>
        <p:txBody>
          <a:bodyPr/>
          <a:lstStyle/>
          <a:p>
            <a:pPr marL="342900" indent="-342900" defTabSz="855663" eaLnBrk="1" hangingPunct="1">
              <a:buFont typeface="Arial" panose="020B0604020202020204" pitchFamily="34" charset="0"/>
              <a:buChar char="•"/>
              <a:defRPr/>
            </a:pPr>
            <a:r>
              <a:rPr lang="de-DE" altLang="de-DE" dirty="0"/>
              <a:t>zeitweise Beschäftigung mindestens eines Arbeitnehmers oder einer Arbeitnehmerin </a:t>
            </a:r>
            <a:br>
              <a:rPr lang="de-DE" altLang="de-DE" dirty="0"/>
            </a:br>
            <a:endParaRPr lang="de-DE" altLang="de-DE" dirty="0"/>
          </a:p>
          <a:p>
            <a:pPr marL="360363" indent="-360363" defTabSz="855663" eaLnBrk="1" hangingPunct="1">
              <a:buFont typeface="Arial" panose="020B0604020202020204" pitchFamily="34" charset="0"/>
              <a:buChar char="•"/>
              <a:defRPr/>
            </a:pPr>
            <a:r>
              <a:rPr lang="de-DE" altLang="de-DE" dirty="0"/>
              <a:t>auch nur in einzelnen Betriebsabteilungen möglich</a:t>
            </a:r>
            <a:br>
              <a:rPr lang="de-DE" altLang="de-DE" dirty="0"/>
            </a:br>
            <a:endParaRPr lang="de-DE" altLang="de-DE" dirty="0"/>
          </a:p>
          <a:p>
            <a:pPr marL="360363" indent="-360363" defTabSz="855663" eaLnBrk="1" hangingPunct="1">
              <a:defRPr/>
            </a:pPr>
            <a:r>
              <a:rPr lang="de-DE" altLang="de-DE" dirty="0"/>
              <a:t>Merkmale Betriebsabteilung:</a:t>
            </a:r>
          </a:p>
          <a:p>
            <a:pPr marL="893763" lvl="1" indent="-354013" defTabSz="855663" eaLnBrk="1" hangingPunct="1">
              <a:defRPr/>
            </a:pPr>
            <a:r>
              <a:rPr lang="de-DE" altLang="de-DE" sz="1800" dirty="0"/>
              <a:t> eigene Leitung</a:t>
            </a:r>
          </a:p>
          <a:p>
            <a:pPr marL="893763" lvl="1" indent="-354013" defTabSz="855663" eaLnBrk="1" hangingPunct="1">
              <a:defRPr/>
            </a:pPr>
            <a:r>
              <a:rPr lang="de-DE" altLang="de-DE" sz="1800" dirty="0"/>
              <a:t> eigener arbeitstechnischer Zweck / Hilfszweck</a:t>
            </a:r>
          </a:p>
          <a:p>
            <a:pPr marL="893763" lvl="1" indent="-354013" defTabSz="855663" eaLnBrk="1" hangingPunct="1">
              <a:defRPr/>
            </a:pPr>
            <a:r>
              <a:rPr lang="de-DE" altLang="de-DE" sz="1800" dirty="0"/>
              <a:t> geschlossene Arbeitsgruppe</a:t>
            </a:r>
          </a:p>
          <a:p>
            <a:pPr marL="893763" lvl="1" indent="-354013" defTabSz="855663" eaLnBrk="1" hangingPunct="1">
              <a:defRPr/>
            </a:pPr>
            <a:r>
              <a:rPr lang="de-DE" altLang="de-DE" sz="1800" dirty="0"/>
              <a:t> eigene Arbeitsmittel</a:t>
            </a:r>
          </a:p>
          <a:p>
            <a:pPr marL="893763" lvl="1" indent="-354013" defTabSz="855663" eaLnBrk="1" hangingPunct="1">
              <a:defRPr/>
            </a:pPr>
            <a:r>
              <a:rPr lang="de-DE" altLang="de-DE" sz="1800" dirty="0"/>
              <a:t> räumliche Trennung vom übrigen Betrieb</a:t>
            </a:r>
          </a:p>
          <a:p>
            <a:pPr marL="893763" lvl="1" indent="-354013" defTabSz="855663" eaLnBrk="1" hangingPunct="1">
              <a:defRPr/>
            </a:pPr>
            <a:endParaRPr lang="de-DE" altLang="de-DE" sz="1800" dirty="0"/>
          </a:p>
          <a:p>
            <a:pPr marL="0" indent="0" defTabSz="855663" eaLnBrk="1" hangingPunct="1">
              <a:buFontTx/>
              <a:buNone/>
              <a:defRPr/>
            </a:pPr>
            <a:endParaRPr lang="de-DE" altLang="de-DE" dirty="0"/>
          </a:p>
          <a:p>
            <a:pPr marL="360363" indent="-360363" defTabSz="855663" eaLnBrk="1" hangingPunct="1">
              <a:buFontTx/>
              <a:buNone/>
              <a:defRPr/>
            </a:pPr>
            <a:endParaRPr lang="de-DE" altLang="de-DE" dirty="0"/>
          </a:p>
        </p:txBody>
      </p:sp>
      <p:sp>
        <p:nvSpPr>
          <p:cNvPr id="2" name="Titel 1"/>
          <p:cNvSpPr>
            <a:spLocks noGrp="1"/>
          </p:cNvSpPr>
          <p:nvPr>
            <p:ph type="ctrTitle"/>
          </p:nvPr>
        </p:nvSpPr>
        <p:spPr>
          <a:xfrm>
            <a:off x="523875" y="538524"/>
            <a:ext cx="8247426" cy="812423"/>
          </a:xfrm>
        </p:spPr>
        <p:txBody>
          <a:bodyPr/>
          <a:lstStyle/>
          <a:p>
            <a:r>
              <a:rPr lang="de-DE" altLang="de-DE" sz="2400" dirty="0"/>
              <a:t>Betriebliche Voraussetzungen (§ 97 SGB III)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19459" name="Rectangle 2"/>
          <p:cNvSpPr>
            <a:spLocks noGrp="1" noChangeArrowheads="1"/>
          </p:cNvSpPr>
          <p:nvPr>
            <p:ph type="body" idx="4294967295"/>
          </p:nvPr>
        </p:nvSpPr>
        <p:spPr>
          <a:xfrm>
            <a:off x="617903" y="1404012"/>
            <a:ext cx="7650408" cy="5403850"/>
          </a:xfrm>
        </p:spPr>
        <p:txBody>
          <a:bodyPr/>
          <a:lstStyle/>
          <a:p>
            <a:pPr marL="360363" indent="-360363" defTabSz="855663" eaLnBrk="1" hangingPunct="1">
              <a:defRPr/>
            </a:pPr>
            <a:r>
              <a:rPr lang="de-DE" altLang="de-DE" sz="1800" b="0" dirty="0"/>
              <a:t>Fortsetzung einer versicherungspflichtigen Beschäftigung</a:t>
            </a:r>
          </a:p>
          <a:p>
            <a:pPr marL="360363" indent="-360363" defTabSz="855663" eaLnBrk="1" hangingPunct="1">
              <a:defRPr/>
            </a:pPr>
            <a:r>
              <a:rPr lang="de-DE" altLang="de-DE" sz="1800" b="0" dirty="0"/>
              <a:t>Arbeitsverhältnis nicht gekündigt bzw. durch Aufhebungsvertrag aufgelöst</a:t>
            </a:r>
          </a:p>
          <a:p>
            <a:pPr marL="360363" indent="-360363" defTabSz="855663" eaLnBrk="1" hangingPunct="1">
              <a:defRPr/>
            </a:pPr>
            <a:r>
              <a:rPr lang="de-DE" altLang="de-DE" sz="1800" b="0" dirty="0" err="1"/>
              <a:t>Kug</a:t>
            </a:r>
            <a:r>
              <a:rPr lang="de-DE" altLang="de-DE" sz="1800" b="0" dirty="0"/>
              <a:t>-Anspruch besteht auch für befristet Beschäftigte, auf verbleibende Dauer der Befristung kommt es nicht an; eine Verlängerung der Befristung ist möglich</a:t>
            </a:r>
          </a:p>
          <a:p>
            <a:pPr marL="360363" indent="-360363" defTabSz="855663" eaLnBrk="1" hangingPunct="1">
              <a:defRPr/>
            </a:pPr>
            <a:r>
              <a:rPr lang="de-DE" altLang="de-DE" sz="1800" b="0" u="sng" dirty="0"/>
              <a:t>aber:</a:t>
            </a:r>
            <a:r>
              <a:rPr lang="de-DE" altLang="de-DE" sz="1800" b="0" dirty="0"/>
              <a:t> Aufnahme einer versicherungspflichtigen Beschäftigung nur aus zwingenden Gründen oder im Anschluss an Ausbildung möglich.</a:t>
            </a:r>
          </a:p>
          <a:p>
            <a:pPr marL="360363" indent="-360363" defTabSz="855663" eaLnBrk="1" hangingPunct="1">
              <a:defRPr/>
            </a:pPr>
            <a:r>
              <a:rPr lang="de-DE" altLang="de-DE" sz="1800" dirty="0"/>
              <a:t>Vom </a:t>
            </a:r>
            <a:r>
              <a:rPr lang="de-DE" altLang="de-DE" sz="1800" dirty="0" err="1"/>
              <a:t>Kug</a:t>
            </a:r>
            <a:r>
              <a:rPr lang="de-DE" altLang="de-DE" sz="1800" dirty="0"/>
              <a:t>-Bezug ausgeschlossen sind:</a:t>
            </a:r>
          </a:p>
          <a:p>
            <a:pPr marL="893763" lvl="1" indent="-354013" defTabSz="855663" eaLnBrk="1" hangingPunct="1">
              <a:defRPr/>
            </a:pPr>
            <a:r>
              <a:rPr lang="de-DE" altLang="de-DE" sz="1800" dirty="0"/>
              <a:t>Umschüler mit Anspruch auf Arbeitslosengeld bei Weiterbildung oder Übergangsgeld,</a:t>
            </a:r>
          </a:p>
          <a:p>
            <a:pPr marL="893763" lvl="1" indent="-354013" defTabSz="855663" eaLnBrk="1" hangingPunct="1">
              <a:defRPr/>
            </a:pPr>
            <a:r>
              <a:rPr lang="de-DE" altLang="de-DE" sz="1800" dirty="0"/>
              <a:t>Bezieher von Krankengeld,</a:t>
            </a:r>
          </a:p>
          <a:p>
            <a:pPr marL="360363" indent="-360363" defTabSz="855663" eaLnBrk="1" hangingPunct="1">
              <a:defRPr/>
            </a:pPr>
            <a:endParaRPr lang="de-DE" altLang="de-DE" sz="1800" dirty="0"/>
          </a:p>
          <a:p>
            <a:pPr marL="360363" indent="-360363" defTabSz="855663" eaLnBrk="1" hangingPunct="1">
              <a:defRPr/>
            </a:pPr>
            <a:r>
              <a:rPr lang="de-DE" altLang="de-DE" sz="1800" dirty="0"/>
              <a:t>Leiharbeitnehmer können seit 01.03.2020 Kug beziehen.</a:t>
            </a:r>
          </a:p>
          <a:p>
            <a:pPr marL="0" indent="0" defTabSz="855663" eaLnBrk="1" hangingPunct="1">
              <a:buFontTx/>
              <a:buNone/>
              <a:defRPr/>
            </a:pPr>
            <a:endParaRPr lang="de-DE" altLang="de-DE" sz="1800" dirty="0"/>
          </a:p>
          <a:p>
            <a:pPr marL="0" indent="0" defTabSz="855663" eaLnBrk="1" hangingPunct="1">
              <a:buFontTx/>
              <a:buNone/>
              <a:defRPr/>
            </a:pPr>
            <a:endParaRPr lang="de-DE" altLang="de-DE" sz="1800" dirty="0"/>
          </a:p>
        </p:txBody>
      </p:sp>
      <p:sp>
        <p:nvSpPr>
          <p:cNvPr id="2" name="Titel 1"/>
          <p:cNvSpPr>
            <a:spLocks noGrp="1"/>
          </p:cNvSpPr>
          <p:nvPr>
            <p:ph type="ctrTitle"/>
          </p:nvPr>
        </p:nvSpPr>
        <p:spPr>
          <a:xfrm>
            <a:off x="494936" y="441702"/>
            <a:ext cx="8247426" cy="812423"/>
          </a:xfrm>
        </p:spPr>
        <p:txBody>
          <a:bodyPr/>
          <a:lstStyle/>
          <a:p>
            <a:r>
              <a:rPr lang="de-DE" altLang="de-DE" sz="2400" dirty="0"/>
              <a:t>Persönliche Voraussetzungen (§ 98 SGB III)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a:t>Kug-Information der RD NRW, Stand: 19.03.2020</a:t>
            </a:r>
            <a:endParaRPr lang="de-DE" sz="1100" b="0" dirty="0"/>
          </a:p>
        </p:txBody>
      </p:sp>
      <p:sp>
        <p:nvSpPr>
          <p:cNvPr id="41986" name="Rectangle 2"/>
          <p:cNvSpPr>
            <a:spLocks noGrp="1" noChangeArrowheads="1"/>
          </p:cNvSpPr>
          <p:nvPr>
            <p:ph type="body" idx="4294967295"/>
          </p:nvPr>
        </p:nvSpPr>
        <p:spPr>
          <a:xfrm>
            <a:off x="536500" y="1671493"/>
            <a:ext cx="6759575" cy="3656013"/>
          </a:xfrm>
          <a:noFill/>
        </p:spPr>
        <p:txBody>
          <a:bodyPr>
            <a:normAutofit/>
          </a:bodyPr>
          <a:lstStyle/>
          <a:p>
            <a:pPr marL="360363" indent="-360363" defTabSz="855663" eaLnBrk="1" hangingPunct="1"/>
            <a:r>
              <a:rPr lang="de-DE" altLang="de-DE" sz="2000" dirty="0"/>
              <a:t>Anzeige über Arbeitsausfall</a:t>
            </a:r>
          </a:p>
          <a:p>
            <a:pPr marL="893763" lvl="1" indent="-354013" defTabSz="855663" eaLnBrk="1" hangingPunct="1"/>
            <a:r>
              <a:rPr lang="de-DE" altLang="de-DE" sz="1800" dirty="0"/>
              <a:t>Schriftform</a:t>
            </a:r>
            <a:br>
              <a:rPr lang="de-DE" altLang="de-DE" sz="1800" dirty="0"/>
            </a:br>
            <a:r>
              <a:rPr lang="de-DE" altLang="de-DE" sz="1800" dirty="0"/>
              <a:t>(Tipp: Anzeige unter </a:t>
            </a:r>
            <a:r>
              <a:rPr lang="de-DE" altLang="de-DE" sz="1800" dirty="0">
                <a:hlinkClick r:id="rId4"/>
              </a:rPr>
              <a:t>www.arbeitsagentur.de</a:t>
            </a:r>
            <a:r>
              <a:rPr lang="de-DE" altLang="de-DE" sz="1800" dirty="0"/>
              <a:t>)</a:t>
            </a:r>
          </a:p>
          <a:p>
            <a:pPr marL="893763" lvl="1" indent="-354013" defTabSz="855663" eaLnBrk="1" hangingPunct="1"/>
            <a:r>
              <a:rPr lang="de-DE" altLang="de-DE" sz="1800" dirty="0"/>
              <a:t>zuständig: Agentur für Arbeit am Betriebssitz</a:t>
            </a:r>
          </a:p>
          <a:p>
            <a:pPr marL="893763" lvl="1" indent="-354013" defTabSz="855663" eaLnBrk="1" hangingPunct="1"/>
            <a:r>
              <a:rPr lang="de-DE" altLang="de-DE" sz="1800" dirty="0"/>
              <a:t>Eingang spätestens am letzten Tag des Monats, in dem die Kurzarbeit beginnt</a:t>
            </a:r>
          </a:p>
          <a:p>
            <a:pPr marL="893763" lvl="1" indent="-354013" defTabSz="855663" eaLnBrk="1" hangingPunct="1"/>
            <a:r>
              <a:rPr lang="de-DE" altLang="de-DE" sz="1800" dirty="0"/>
              <a:t>Glaubhaftmachung des erheblichen Arbeitsausfalls und der betrieblichen Voraussetzungen</a:t>
            </a:r>
          </a:p>
          <a:p>
            <a:pPr marL="893763" lvl="1" indent="-354013" defTabSz="855663" eaLnBrk="1" hangingPunct="1"/>
            <a:r>
              <a:rPr lang="de-DE" altLang="de-DE" sz="1800" dirty="0"/>
              <a:t>Anzeige ist auch durch die Betriebsvertretung möglich.</a:t>
            </a:r>
          </a:p>
          <a:p>
            <a:pPr marL="893763" lvl="1" indent="-354013" defTabSz="855663">
              <a:spcBef>
                <a:spcPct val="30000"/>
              </a:spcBef>
              <a:buClr>
                <a:schemeClr val="tx1"/>
              </a:buClr>
              <a:buFont typeface="Times New Roman" panose="02020603050405020304" pitchFamily="18" charset="0"/>
              <a:buChar char="−"/>
            </a:pPr>
            <a:endParaRPr lang="de-DE" altLang="de-DE" sz="1800" dirty="0"/>
          </a:p>
        </p:txBody>
      </p:sp>
      <p:sp>
        <p:nvSpPr>
          <p:cNvPr id="2" name="Titel 1"/>
          <p:cNvSpPr>
            <a:spLocks noGrp="1"/>
          </p:cNvSpPr>
          <p:nvPr>
            <p:ph type="ctrTitle"/>
          </p:nvPr>
        </p:nvSpPr>
        <p:spPr>
          <a:xfrm>
            <a:off x="536500" y="509241"/>
            <a:ext cx="8247426" cy="812423"/>
          </a:xfrm>
        </p:spPr>
        <p:txBody>
          <a:bodyPr/>
          <a:lstStyle/>
          <a:p>
            <a:r>
              <a:rPr lang="de-DE" altLang="de-DE" sz="2400" dirty="0"/>
              <a:t>Anzeige, Verfahren (§ 99 SGB III)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23555" name="Rectangle 2"/>
          <p:cNvSpPr>
            <a:spLocks noGrp="1" noChangeArrowheads="1"/>
          </p:cNvSpPr>
          <p:nvPr>
            <p:ph type="body" idx="4294967295"/>
          </p:nvPr>
        </p:nvSpPr>
        <p:spPr>
          <a:xfrm>
            <a:off x="692727" y="1507693"/>
            <a:ext cx="7667625" cy="4271962"/>
          </a:xfrm>
          <a:extLst>
            <a:ext uri="{909E8E84-426E-40DD-AFC4-6F175D3DCCD1}">
              <a14:hiddenFill xmlns:a14="http://schemas.microsoft.com/office/drawing/2010/main">
                <a:solidFill>
                  <a:srgbClr val="E01702"/>
                </a:solidFill>
              </a14:hiddenFill>
            </a:ext>
          </a:extLst>
        </p:spPr>
        <p:txBody>
          <a:bodyPr>
            <a:normAutofit/>
          </a:bodyPr>
          <a:lstStyle/>
          <a:p>
            <a:pPr marL="360363" indent="-360363" defTabSz="855663" eaLnBrk="1" hangingPunct="1">
              <a:defRPr/>
            </a:pPr>
            <a:r>
              <a:rPr lang="de-DE" altLang="de-DE" dirty="0"/>
              <a:t>längstens 12 Monate (§ 104 SGB III)</a:t>
            </a:r>
          </a:p>
          <a:p>
            <a:pPr marL="360363" indent="-360363" defTabSz="855663" eaLnBrk="1" hangingPunct="1">
              <a:defRPr/>
            </a:pPr>
            <a:r>
              <a:rPr lang="de-DE" altLang="de-DE" b="1" dirty="0"/>
              <a:t>Höhe Kurzarbeitergeld</a:t>
            </a:r>
            <a:r>
              <a:rPr lang="de-DE" altLang="de-DE" dirty="0"/>
              <a:t> (§ 105 SGB III)</a:t>
            </a:r>
            <a:r>
              <a:rPr lang="de-DE" altLang="de-DE" sz="1900" dirty="0"/>
              <a:t> </a:t>
            </a:r>
          </a:p>
          <a:p>
            <a:pPr marL="893763" lvl="1" indent="-354013" defTabSz="855663">
              <a:defRPr/>
            </a:pPr>
            <a:r>
              <a:rPr lang="de-DE" altLang="de-DE" sz="1600" dirty="0"/>
              <a:t>60 % (ohne Kind) bzw. 67 % (mit Kind) der eintretenden pauschalierten Nettoentgeltdifferenz (Beitragsbemessungsgrenze als Obergrenze)</a:t>
            </a:r>
          </a:p>
          <a:p>
            <a:pPr marL="893763" lvl="1" indent="-354013" defTabSz="855663" eaLnBrk="1" hangingPunct="1">
              <a:defRPr/>
            </a:pPr>
            <a:r>
              <a:rPr lang="de-DE" altLang="de-DE" sz="1600" dirty="0"/>
              <a:t>Zum Nachweis der gearbeiteten Stunden müssen Arbeitszeitnachweise geführt werden (Zeiterfassung)</a:t>
            </a:r>
          </a:p>
          <a:p>
            <a:pPr marL="893763" lvl="1" indent="-354013" defTabSz="855663" eaLnBrk="1" hangingPunct="1">
              <a:defRPr/>
            </a:pPr>
            <a:endParaRPr lang="de-DE" altLang="de-DE" sz="1600" dirty="0"/>
          </a:p>
          <a:p>
            <a:pPr marL="0" lvl="1" indent="0" defTabSz="855663" eaLnBrk="1" hangingPunct="1">
              <a:lnSpc>
                <a:spcPct val="90000"/>
              </a:lnSpc>
              <a:spcBef>
                <a:spcPct val="50000"/>
              </a:spcBef>
              <a:buSzPct val="80000"/>
              <a:buNone/>
              <a:defRPr/>
            </a:pPr>
            <a:r>
              <a:rPr lang="de-DE" altLang="de-DE" sz="2000" dirty="0">
                <a:cs typeface="+mn-cs"/>
              </a:rPr>
              <a:t>W</a:t>
            </a:r>
            <a:r>
              <a:rPr lang="de-DE" altLang="de-DE" sz="2000" dirty="0">
                <a:ea typeface="+mn-ea"/>
                <a:cs typeface="+mn-cs"/>
              </a:rPr>
              <a:t>egen des niedrigeren Einkommens kann Hilfebedürftigkeit im Sinne des SGB II eintreten – dann kann ein  Antrag auf Arbeitslosengeld 2 gestellt werden!</a:t>
            </a:r>
            <a:endParaRPr lang="de-DE" altLang="de-DE" dirty="0"/>
          </a:p>
        </p:txBody>
      </p:sp>
      <p:sp>
        <p:nvSpPr>
          <p:cNvPr id="2" name="Titel 1"/>
          <p:cNvSpPr>
            <a:spLocks noGrp="1"/>
          </p:cNvSpPr>
          <p:nvPr>
            <p:ph type="ctrTitle"/>
          </p:nvPr>
        </p:nvSpPr>
        <p:spPr>
          <a:xfrm>
            <a:off x="508791" y="481531"/>
            <a:ext cx="8247426" cy="812423"/>
          </a:xfrm>
        </p:spPr>
        <p:txBody>
          <a:bodyPr/>
          <a:lstStyle/>
          <a:p>
            <a:r>
              <a:rPr lang="de-DE" altLang="de-DE" sz="2400" dirty="0"/>
              <a:t>Bezugsfrist, Leistungsumfang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a:t>Kug-Information der RD NRW, Stand: 19.03.2020</a:t>
            </a:r>
            <a:endParaRPr lang="de-DE" sz="1100" b="0" dirty="0"/>
          </a:p>
        </p:txBody>
      </p:sp>
      <p:sp>
        <p:nvSpPr>
          <p:cNvPr id="8" name="Rectangle 6"/>
          <p:cNvSpPr txBox="1">
            <a:spLocks noChangeArrowheads="1"/>
          </p:cNvSpPr>
          <p:nvPr/>
        </p:nvSpPr>
        <p:spPr bwMode="auto">
          <a:xfrm>
            <a:off x="511175" y="4032408"/>
            <a:ext cx="8399463"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4488" indent="-344488" algn="l" defTabSz="917575" rtl="0" eaLnBrk="0" fontAlgn="base" hangingPunct="0">
              <a:lnSpc>
                <a:spcPct val="90000"/>
              </a:lnSpc>
              <a:spcBef>
                <a:spcPct val="50000"/>
              </a:spcBef>
              <a:spcAft>
                <a:spcPct val="0"/>
              </a:spcAft>
              <a:buSzPct val="80000"/>
              <a:buBlip>
                <a:blip r:embed="rId3"/>
              </a:buBlip>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ADADAD"/>
              </a:buClr>
              <a:buFont typeface="Wingdings" panose="05000000000000000000" pitchFamily="2" charset="2"/>
              <a:buChar char="§"/>
              <a:defRPr sz="1700">
                <a:solidFill>
                  <a:schemeClr val="tx1"/>
                </a:solidFill>
                <a:latin typeface="+mn-lt"/>
              </a:defRPr>
            </a:lvl2pPr>
            <a:lvl3pPr marL="990600" indent="-152400" algn="l" defTabSz="917575" rtl="0" eaLnBrk="0" fontAlgn="base" hangingPunct="0">
              <a:spcBef>
                <a:spcPct val="20000"/>
              </a:spcBef>
              <a:spcAft>
                <a:spcPct val="0"/>
              </a:spcAft>
              <a:buClr>
                <a:srgbClr val="ADADAD"/>
              </a:buClr>
              <a:buFont typeface="Wingdings" panose="05000000000000000000" pitchFamily="2" charset="2"/>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a:lstStyle>
          <a:p>
            <a:pPr marL="0" indent="0" defTabSz="855663" eaLnBrk="1" hangingPunct="1">
              <a:buFontTx/>
              <a:buNone/>
              <a:defRPr/>
            </a:pPr>
            <a:r>
              <a:rPr lang="de-DE" altLang="de-DE" sz="2100" kern="0" dirty="0"/>
              <a:t>Erstattungsverfahren</a:t>
            </a:r>
            <a:r>
              <a:rPr lang="de-DE" altLang="de-DE" sz="2100" b="0" kern="0" dirty="0"/>
              <a:t> – Arbeitgeber geht grundsätzlich in Vorleistung</a:t>
            </a:r>
          </a:p>
          <a:p>
            <a:pPr defTabSz="855663" eaLnBrk="1" hangingPunct="1">
              <a:buClr>
                <a:srgbClr val="FF0000"/>
              </a:buClr>
              <a:buFont typeface="Wingdings" panose="05000000000000000000" pitchFamily="2" charset="2"/>
              <a:buChar char="§"/>
              <a:defRPr/>
            </a:pPr>
            <a:r>
              <a:rPr lang="de-DE" altLang="de-DE" sz="2100" b="0" kern="0" dirty="0"/>
              <a:t>Leistungsantrag erforderlich</a:t>
            </a:r>
          </a:p>
          <a:p>
            <a:pPr marL="893763" lvl="1" indent="-354013" defTabSz="855663" eaLnBrk="1" hangingPunct="1">
              <a:buFont typeface="Arial" panose="020B0604020202020204" pitchFamily="34" charset="0"/>
              <a:buChar char="•"/>
              <a:defRPr/>
            </a:pPr>
            <a:r>
              <a:rPr lang="de-DE" altLang="de-DE" sz="2100" b="0" kern="0" dirty="0"/>
              <a:t>Ausschlussfrist 3 Kalendermonate</a:t>
            </a:r>
          </a:p>
          <a:p>
            <a:pPr marL="893763" lvl="1" indent="-354013" defTabSz="855663" eaLnBrk="1" hangingPunct="1">
              <a:buFont typeface="Arial" panose="020B0604020202020204" pitchFamily="34" charset="0"/>
              <a:buChar char="•"/>
              <a:defRPr/>
            </a:pPr>
            <a:r>
              <a:rPr lang="de-DE" altLang="de-DE" sz="2100" b="0" kern="0" dirty="0"/>
              <a:t>Fristbeginn mit Ablauf des Kalendermonats, für den Kurzarbeitergeld beantragt wird</a:t>
            </a:r>
          </a:p>
          <a:p>
            <a:pPr marL="893763" lvl="1" indent="-354013" defTabSz="855663" eaLnBrk="1" hangingPunct="1">
              <a:buFont typeface="Arial" panose="020B0604020202020204" pitchFamily="34" charset="0"/>
              <a:buChar char="•"/>
              <a:defRPr/>
            </a:pPr>
            <a:r>
              <a:rPr lang="de-DE" altLang="de-DE" sz="2100" b="0" kern="0" dirty="0"/>
              <a:t>zuständig:</a:t>
            </a:r>
            <a:br>
              <a:rPr lang="de-DE" altLang="de-DE" sz="2100" b="0" kern="0" dirty="0"/>
            </a:br>
            <a:r>
              <a:rPr lang="de-DE" altLang="de-DE" sz="2100" b="0" kern="0" dirty="0"/>
              <a:t>Agentur für Arbeit am Sitz der Lohnabrechnungsstelle</a:t>
            </a:r>
          </a:p>
        </p:txBody>
      </p:sp>
      <p:sp>
        <p:nvSpPr>
          <p:cNvPr id="46085" name="Textfeld 5"/>
          <p:cNvSpPr txBox="1">
            <a:spLocks noChangeArrowheads="1"/>
          </p:cNvSpPr>
          <p:nvPr/>
        </p:nvSpPr>
        <p:spPr bwMode="auto">
          <a:xfrm>
            <a:off x="7462838" y="3686627"/>
            <a:ext cx="1447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de-DE" altLang="de-DE" sz="1400" b="0" dirty="0"/>
              <a:t>* ab 01.03.2020</a:t>
            </a:r>
          </a:p>
        </p:txBody>
      </p:sp>
      <p:sp>
        <p:nvSpPr>
          <p:cNvPr id="26627" name="Rectangle 2"/>
          <p:cNvSpPr>
            <a:spLocks noGrp="1" noChangeArrowheads="1"/>
          </p:cNvSpPr>
          <p:nvPr>
            <p:ph type="body" idx="4294967295"/>
          </p:nvPr>
        </p:nvSpPr>
        <p:spPr>
          <a:xfrm>
            <a:off x="450850" y="1319498"/>
            <a:ext cx="8459788" cy="4752975"/>
          </a:xfrm>
        </p:spPr>
        <p:txBody>
          <a:bodyPr/>
          <a:lstStyle/>
          <a:p>
            <a:pPr marL="0" indent="0" defTabSz="855663" eaLnBrk="1" hangingPunct="1">
              <a:buFontTx/>
              <a:buNone/>
              <a:defRPr/>
            </a:pPr>
            <a:r>
              <a:rPr lang="de-DE" altLang="de-DE" sz="2100" dirty="0"/>
              <a:t>Sozialversicherung</a:t>
            </a:r>
          </a:p>
          <a:p>
            <a:pPr marL="360363" indent="-360363" defTabSz="855663" eaLnBrk="1" hangingPunct="1">
              <a:buFont typeface="Wingdings" panose="05000000000000000000" pitchFamily="2" charset="2"/>
              <a:buChar char="§"/>
              <a:defRPr/>
            </a:pPr>
            <a:r>
              <a:rPr lang="de-DE" altLang="de-DE" b="0" dirty="0"/>
              <a:t>Bemessungsgrundlage 80 % der Differenz zwischen</a:t>
            </a:r>
            <a:br>
              <a:rPr lang="de-DE" altLang="de-DE" b="0" dirty="0"/>
            </a:br>
            <a:r>
              <a:rPr lang="de-DE" altLang="de-DE" b="0" dirty="0"/>
              <a:t>ungerundetem Soll- und ungerundetem Istentgelt </a:t>
            </a:r>
          </a:p>
          <a:p>
            <a:pPr marL="360363" indent="-360363" defTabSz="855663" eaLnBrk="1" hangingPunct="1">
              <a:buFont typeface="Wingdings" panose="05000000000000000000" pitchFamily="2" charset="2"/>
              <a:buChar char="§"/>
              <a:defRPr/>
            </a:pPr>
            <a:r>
              <a:rPr lang="de-DE" altLang="de-DE" b="0" dirty="0"/>
              <a:t>Vollständige Erstattung der Sozialversicherungsbeiträge (Beiträge zur Kranken-, Renten- und Pflegeversicherung) durch die Bundesagentur für Arbeit *</a:t>
            </a:r>
            <a:endParaRPr lang="de-DE" altLang="de-DE" sz="1800" dirty="0"/>
          </a:p>
          <a:p>
            <a:pPr marL="0" indent="0" defTabSz="855663" eaLnBrk="1" hangingPunct="1">
              <a:buFontTx/>
              <a:buNone/>
              <a:defRPr/>
            </a:pPr>
            <a:endParaRPr lang="de-DE" altLang="de-DE" sz="1800" b="0" dirty="0"/>
          </a:p>
          <a:p>
            <a:pPr marL="893763" lvl="1" indent="-354013" defTabSz="855663" eaLnBrk="1" hangingPunct="1">
              <a:defRPr/>
            </a:pPr>
            <a:endParaRPr lang="de-DE" altLang="de-DE" sz="1800" dirty="0"/>
          </a:p>
          <a:p>
            <a:pPr marL="893763" lvl="1" indent="-354013" defTabSz="855663" eaLnBrk="1" hangingPunct="1">
              <a:defRPr/>
            </a:pPr>
            <a:endParaRPr lang="de-DE" altLang="de-DE" sz="1800" dirty="0"/>
          </a:p>
          <a:p>
            <a:pPr marL="893763" lvl="1" indent="-354013" defTabSz="855663" eaLnBrk="1" hangingPunct="1">
              <a:buFont typeface="Wingdings" panose="05000000000000000000" pitchFamily="2" charset="2"/>
              <a:buNone/>
              <a:defRPr/>
            </a:pPr>
            <a:endParaRPr lang="de-DE" altLang="de-DE" sz="1800" dirty="0"/>
          </a:p>
          <a:p>
            <a:pPr marL="893763" lvl="1" indent="-354013" defTabSz="855663" eaLnBrk="1" hangingPunct="1">
              <a:buFont typeface="Wingdings" panose="05000000000000000000" pitchFamily="2" charset="2"/>
              <a:buNone/>
              <a:defRPr/>
            </a:pPr>
            <a:endParaRPr lang="de-DE" altLang="de-DE" sz="1800" dirty="0"/>
          </a:p>
          <a:p>
            <a:pPr marL="893763" lvl="1" indent="-354013" defTabSz="855663" eaLnBrk="1" hangingPunct="1">
              <a:buFont typeface="Wingdings" panose="05000000000000000000" pitchFamily="2" charset="2"/>
              <a:buNone/>
              <a:defRPr/>
            </a:pPr>
            <a:endParaRPr lang="de-DE" altLang="de-DE" sz="1800" dirty="0"/>
          </a:p>
          <a:p>
            <a:pPr marL="893763" lvl="1" indent="-354013" defTabSz="855663" eaLnBrk="1" hangingPunct="1">
              <a:defRPr/>
            </a:pPr>
            <a:endParaRPr lang="de-DE" altLang="de-DE" sz="1800" dirty="0"/>
          </a:p>
          <a:p>
            <a:pPr marL="893763" lvl="1" indent="-354013" defTabSz="855663" eaLnBrk="1" hangingPunct="1">
              <a:defRPr/>
            </a:pPr>
            <a:endParaRPr lang="de-DE" altLang="de-DE" sz="1800" dirty="0"/>
          </a:p>
        </p:txBody>
      </p:sp>
      <p:sp>
        <p:nvSpPr>
          <p:cNvPr id="2" name="Titel 1"/>
          <p:cNvSpPr>
            <a:spLocks noGrp="1"/>
          </p:cNvSpPr>
          <p:nvPr>
            <p:ph type="ctrTitle"/>
          </p:nvPr>
        </p:nvSpPr>
        <p:spPr>
          <a:xfrm>
            <a:off x="494936" y="467681"/>
            <a:ext cx="8247426" cy="812423"/>
          </a:xfrm>
        </p:spPr>
        <p:txBody>
          <a:bodyPr/>
          <a:lstStyle/>
          <a:p>
            <a:r>
              <a:rPr lang="de-DE" altLang="de-DE" sz="2400" dirty="0"/>
              <a:t>Sozialversicherung und Abrechnungsverfahren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3"/>
          <p:cNvSpPr>
            <a:spLocks noGrp="1"/>
          </p:cNvSpPr>
          <p:nvPr>
            <p:ph type="ftr" sz="quarter" idx="4294967295"/>
          </p:nvPr>
        </p:nvSpPr>
        <p:spPr bwMode="auto">
          <a:xfrm>
            <a:off x="2570087" y="6637074"/>
            <a:ext cx="3746040" cy="339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917575">
              <a:lnSpc>
                <a:spcPct val="90000"/>
              </a:lnSpc>
              <a:spcBef>
                <a:spcPct val="50000"/>
              </a:spcBef>
              <a:buSzPct val="80000"/>
              <a:buBlip>
                <a:blip r:embed="rId2"/>
              </a:buBlip>
              <a:defRPr sz="2000">
                <a:solidFill>
                  <a:schemeClr val="tx1"/>
                </a:solidFill>
                <a:latin typeface="Arial" panose="020B0604020202020204" pitchFamily="34" charset="0"/>
              </a:defRPr>
            </a:lvl1pPr>
            <a:lvl2pPr marL="742950" indent="-285750" defTabSz="917575">
              <a:spcBef>
                <a:spcPct val="20000"/>
              </a:spcBef>
              <a:buClr>
                <a:srgbClr val="ADADAD"/>
              </a:buClr>
              <a:buFont typeface="Wingdings" panose="05000000000000000000" pitchFamily="2" charset="2"/>
              <a:buChar char="§"/>
              <a:defRPr sz="1700">
                <a:solidFill>
                  <a:schemeClr val="tx1"/>
                </a:solidFill>
                <a:latin typeface="Arial" panose="020B0604020202020204" pitchFamily="34" charset="0"/>
              </a:defRPr>
            </a:lvl2pPr>
            <a:lvl3pPr marL="1143000" indent="-228600" defTabSz="917575">
              <a:spcBef>
                <a:spcPct val="20000"/>
              </a:spcBef>
              <a:buClr>
                <a:srgbClr val="ADADAD"/>
              </a:buClr>
              <a:buFont typeface="Wingdings" panose="05000000000000000000" pitchFamily="2" charset="2"/>
              <a:buChar char="§"/>
              <a:defRPr sz="1400">
                <a:solidFill>
                  <a:schemeClr val="tx1"/>
                </a:solidFill>
                <a:latin typeface="Arial" panose="020B0604020202020204" pitchFamily="34" charset="0"/>
              </a:defRPr>
            </a:lvl3pPr>
            <a:lvl4pPr marL="1600200" indent="-228600" defTabSz="917575">
              <a:spcBef>
                <a:spcPct val="20000"/>
              </a:spcBef>
              <a:buChar char="–"/>
              <a:defRPr sz="2000">
                <a:solidFill>
                  <a:schemeClr val="tx1"/>
                </a:solidFill>
                <a:latin typeface="Arial" panose="020B0604020202020204" pitchFamily="34" charset="0"/>
              </a:defRPr>
            </a:lvl4pPr>
            <a:lvl5pPr marL="2057400" indent="-228600" defTabSz="917575">
              <a:spcBef>
                <a:spcPct val="20000"/>
              </a:spcBef>
              <a:buChar char="»"/>
              <a:defRPr sz="2000">
                <a:solidFill>
                  <a:schemeClr val="tx1"/>
                </a:solidFill>
                <a:latin typeface="Arial" panose="020B0604020202020204" pitchFamily="34" charset="0"/>
              </a:defRPr>
            </a:lvl5pPr>
            <a:lvl6pPr marL="2514600" indent="-228600" defTabSz="9175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75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75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7575"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de-DE" sz="1100" b="0" dirty="0" err="1"/>
              <a:t>Kug</a:t>
            </a:r>
            <a:r>
              <a:rPr lang="de-DE" sz="1100" b="0" dirty="0"/>
              <a:t>-Information der RD NRW, Stand: 19.03.2020</a:t>
            </a:r>
          </a:p>
        </p:txBody>
      </p:sp>
      <p:sp>
        <p:nvSpPr>
          <p:cNvPr id="23555" name="Rectangle 2"/>
          <p:cNvSpPr>
            <a:spLocks noGrp="1" noChangeArrowheads="1"/>
          </p:cNvSpPr>
          <p:nvPr>
            <p:ph type="ctrTitle"/>
          </p:nvPr>
        </p:nvSpPr>
        <p:spPr>
          <a:xfrm>
            <a:off x="623455" y="464502"/>
            <a:ext cx="8247426" cy="812423"/>
          </a:xfrm>
        </p:spPr>
        <p:txBody>
          <a:bodyPr/>
          <a:lstStyle/>
          <a:p>
            <a:pPr eaLnBrk="1" hangingPunct="1"/>
            <a:r>
              <a:rPr lang="de-DE" altLang="de-DE" dirty="0"/>
              <a:t>Arbeitsrechtliche Voraussetzungen</a:t>
            </a:r>
          </a:p>
        </p:txBody>
      </p:sp>
      <p:sp>
        <p:nvSpPr>
          <p:cNvPr id="10244" name="Rectangle 3"/>
          <p:cNvSpPr>
            <a:spLocks noGrp="1" noChangeArrowheads="1"/>
          </p:cNvSpPr>
          <p:nvPr>
            <p:ph type="body" idx="4294967295"/>
          </p:nvPr>
        </p:nvSpPr>
        <p:spPr>
          <a:xfrm>
            <a:off x="623455" y="1398442"/>
            <a:ext cx="7700963" cy="5016500"/>
          </a:xfrm>
        </p:spPr>
        <p:txBody>
          <a:bodyPr>
            <a:normAutofit/>
          </a:bodyPr>
          <a:lstStyle/>
          <a:p>
            <a:pPr eaLnBrk="1" hangingPunct="1">
              <a:buFontTx/>
              <a:buNone/>
              <a:defRPr/>
            </a:pPr>
            <a:r>
              <a:rPr lang="de-DE" altLang="de-DE" b="0" dirty="0"/>
              <a:t>Einführung von Kurzarbeit</a:t>
            </a:r>
          </a:p>
          <a:p>
            <a:pPr marL="0" indent="0" eaLnBrk="1" hangingPunct="1">
              <a:spcBef>
                <a:spcPct val="75000"/>
              </a:spcBef>
              <a:buFontTx/>
              <a:buNone/>
              <a:defRPr/>
            </a:pPr>
            <a:r>
              <a:rPr lang="de-DE" altLang="de-DE" b="0" dirty="0"/>
              <a:t>Kurzarbeit ist ein Eingriff in das bestehende Arbeitsverhältnis. Sie muss daher arbeitsrechtlich zulässig eingeführt werden</a:t>
            </a:r>
          </a:p>
          <a:p>
            <a:pPr marL="342900" indent="-342900" eaLnBrk="1" hangingPunct="1">
              <a:spcBef>
                <a:spcPct val="75000"/>
              </a:spcBef>
              <a:buFont typeface="Wingdings" panose="05000000000000000000" pitchFamily="2" charset="2"/>
              <a:buChar char="§"/>
              <a:defRPr/>
            </a:pPr>
            <a:r>
              <a:rPr lang="de-DE" altLang="de-DE" b="0" dirty="0"/>
              <a:t>durch einzelvertragliche Vereinbarung mit den Arbeitnehmern,</a:t>
            </a:r>
          </a:p>
          <a:p>
            <a:pPr marL="342900" indent="-342900" eaLnBrk="1" hangingPunct="1">
              <a:spcBef>
                <a:spcPct val="75000"/>
              </a:spcBef>
              <a:buFont typeface="Wingdings" panose="05000000000000000000" pitchFamily="2" charset="2"/>
              <a:buChar char="§"/>
              <a:defRPr/>
            </a:pPr>
            <a:r>
              <a:rPr lang="de-DE" altLang="de-DE" b="0" dirty="0"/>
              <a:t>Betriebsvereinbarung,</a:t>
            </a:r>
          </a:p>
          <a:p>
            <a:pPr marL="342900" indent="-342900" eaLnBrk="1" hangingPunct="1">
              <a:spcBef>
                <a:spcPct val="75000"/>
              </a:spcBef>
              <a:buFont typeface="Wingdings" panose="05000000000000000000" pitchFamily="2" charset="2"/>
              <a:buChar char="§"/>
              <a:defRPr/>
            </a:pPr>
            <a:r>
              <a:rPr lang="de-DE" altLang="de-DE" b="0" dirty="0"/>
              <a:t>Kurzarbeitsklausel im Arbeitsvertrag oder</a:t>
            </a:r>
          </a:p>
          <a:p>
            <a:pPr marL="342900" indent="-342900" eaLnBrk="1" hangingPunct="1">
              <a:spcBef>
                <a:spcPct val="75000"/>
              </a:spcBef>
              <a:buFont typeface="Wingdings" panose="05000000000000000000" pitchFamily="2" charset="2"/>
              <a:buChar char="§"/>
              <a:defRPr/>
            </a:pPr>
            <a:r>
              <a:rPr lang="de-DE" altLang="de-DE" b="0" dirty="0"/>
              <a:t>Änderungskündigung (Kündigungsfrist beachten!).</a:t>
            </a:r>
          </a:p>
          <a:p>
            <a:pPr eaLnBrk="1" hangingPunct="1">
              <a:spcBef>
                <a:spcPct val="75000"/>
              </a:spcBef>
              <a:buFontTx/>
              <a:buNone/>
              <a:defRPr/>
            </a:pPr>
            <a:endParaRPr lang="de-DE" altLang="de-DE" b="0" dirty="0"/>
          </a:p>
          <a:p>
            <a:pPr eaLnBrk="1" hangingPunct="1">
              <a:defRPr/>
            </a:pPr>
            <a:endParaRPr lang="de-DE" altLang="de-DE"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24579" name="Rectangle 3"/>
          <p:cNvSpPr>
            <a:spLocks noGrp="1" noChangeArrowheads="1"/>
          </p:cNvSpPr>
          <p:nvPr>
            <p:ph type="body" idx="4294967295"/>
          </p:nvPr>
        </p:nvSpPr>
        <p:spPr>
          <a:xfrm>
            <a:off x="623454" y="1694584"/>
            <a:ext cx="7248525" cy="4032250"/>
          </a:xfrm>
        </p:spPr>
        <p:txBody>
          <a:bodyPr lIns="91429" tIns="45715" rIns="91429" bIns="45715">
            <a:normAutofit/>
          </a:bodyPr>
          <a:lstStyle/>
          <a:p>
            <a:pPr>
              <a:spcBef>
                <a:spcPct val="30000"/>
              </a:spcBef>
              <a:buClr>
                <a:srgbClr val="FF3300"/>
              </a:buClr>
              <a:buFont typeface="Wingdings" panose="05000000000000000000" pitchFamily="2" charset="2"/>
              <a:buNone/>
            </a:pPr>
            <a:r>
              <a:rPr lang="de-DE" altLang="de-DE" b="0" dirty="0"/>
              <a:t>Anspruch auf Kurzarbeitergeld (</a:t>
            </a:r>
            <a:r>
              <a:rPr lang="de-DE" altLang="de-DE" b="0" dirty="0" err="1"/>
              <a:t>Kug</a:t>
            </a:r>
            <a:r>
              <a:rPr lang="de-DE" altLang="de-DE" b="0" dirty="0"/>
              <a:t>) besteht bei</a:t>
            </a:r>
          </a:p>
          <a:p>
            <a:pPr marL="702900" indent="-342900" eaLnBrk="1" hangingPunct="1">
              <a:spcBef>
                <a:spcPts val="1200"/>
              </a:spcBef>
              <a:buFont typeface="Wingdings" panose="05000000000000000000" pitchFamily="2" charset="2"/>
              <a:buChar char="§"/>
            </a:pPr>
            <a:r>
              <a:rPr lang="de-DE" altLang="de-DE" b="0" dirty="0"/>
              <a:t>erheblichem Arbeitsausfall mit Entgeltausfall</a:t>
            </a:r>
          </a:p>
          <a:p>
            <a:pPr marL="702900" indent="-342900" eaLnBrk="1" hangingPunct="1">
              <a:buFont typeface="Wingdings" panose="05000000000000000000" pitchFamily="2" charset="2"/>
              <a:buChar char="§"/>
            </a:pPr>
            <a:r>
              <a:rPr lang="de-DE" altLang="de-DE" b="0" dirty="0"/>
              <a:t>Erfüllung der betrieblichen Voraussetzungen</a:t>
            </a:r>
          </a:p>
          <a:p>
            <a:pPr marL="702900" indent="-342900" eaLnBrk="1" hangingPunct="1">
              <a:buFont typeface="Wingdings" panose="05000000000000000000" pitchFamily="2" charset="2"/>
              <a:buChar char="§"/>
            </a:pPr>
            <a:r>
              <a:rPr lang="de-DE" altLang="de-DE" b="0" dirty="0"/>
              <a:t>Erfüllung der persönlichen Voraussetzungen</a:t>
            </a:r>
          </a:p>
          <a:p>
            <a:pPr marL="702900" indent="-342900" eaLnBrk="1" hangingPunct="1">
              <a:buFont typeface="Wingdings" panose="05000000000000000000" pitchFamily="2" charset="2"/>
              <a:buChar char="§"/>
            </a:pPr>
            <a:r>
              <a:rPr lang="de-DE" altLang="de-DE" b="0" dirty="0"/>
              <a:t>Anzeige des Arbeitsausfalles bei der zuständigen Agentur für Arbeit</a:t>
            </a:r>
          </a:p>
        </p:txBody>
      </p:sp>
      <p:sp>
        <p:nvSpPr>
          <p:cNvPr id="2" name="Titel 1"/>
          <p:cNvSpPr>
            <a:spLocks noGrp="1"/>
          </p:cNvSpPr>
          <p:nvPr>
            <p:ph type="ctrTitle"/>
          </p:nvPr>
        </p:nvSpPr>
        <p:spPr>
          <a:xfrm>
            <a:off x="481081" y="550804"/>
            <a:ext cx="8247426" cy="397463"/>
          </a:xfrm>
        </p:spPr>
        <p:txBody>
          <a:bodyPr/>
          <a:lstStyle/>
          <a:p>
            <a:pPr>
              <a:spcBef>
                <a:spcPct val="30000"/>
              </a:spcBef>
            </a:pPr>
            <a:r>
              <a:rPr lang="de-DE" altLang="de-DE" sz="2400" dirty="0"/>
              <a:t>Voraussetzungen (Anspruch - § 95 SGB III)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a:t>Kug-Information der RD NRW, Stand: 19.03.2020</a:t>
            </a:r>
            <a:endParaRPr lang="de-DE" sz="1100" b="0" dirty="0"/>
          </a:p>
        </p:txBody>
      </p:sp>
      <p:sp>
        <p:nvSpPr>
          <p:cNvPr id="26629" name="Textfeld 5"/>
          <p:cNvSpPr txBox="1">
            <a:spLocks noChangeArrowheads="1"/>
          </p:cNvSpPr>
          <p:nvPr/>
        </p:nvSpPr>
        <p:spPr bwMode="auto">
          <a:xfrm>
            <a:off x="7546975" y="6230938"/>
            <a:ext cx="1518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de-DE" altLang="de-DE" sz="1400" b="0" dirty="0"/>
              <a:t>** ab 01.03.2020</a:t>
            </a:r>
          </a:p>
        </p:txBody>
      </p:sp>
      <p:sp>
        <p:nvSpPr>
          <p:cNvPr id="3" name="Textfeld 2"/>
          <p:cNvSpPr txBox="1"/>
          <p:nvPr/>
        </p:nvSpPr>
        <p:spPr>
          <a:xfrm>
            <a:off x="785957" y="6175952"/>
            <a:ext cx="6761018" cy="307777"/>
          </a:xfrm>
          <a:prstGeom prst="rect">
            <a:avLst/>
          </a:prstGeom>
          <a:noFill/>
        </p:spPr>
        <p:txBody>
          <a:bodyPr wrap="square" rtlCol="0">
            <a:spAutoFit/>
          </a:bodyPr>
          <a:lstStyle/>
          <a:p>
            <a:r>
              <a:rPr lang="de-DE" sz="1400" b="0" dirty="0"/>
              <a:t>* Möglicherweise besteht eine vorrangige Betriebsunterbrechungsversicherung.</a:t>
            </a:r>
          </a:p>
        </p:txBody>
      </p:sp>
      <p:sp>
        <p:nvSpPr>
          <p:cNvPr id="11267" name="Rectangle 3"/>
          <p:cNvSpPr>
            <a:spLocks noGrp="1" noChangeArrowheads="1"/>
          </p:cNvSpPr>
          <p:nvPr>
            <p:ph type="body" idx="4294967295"/>
          </p:nvPr>
        </p:nvSpPr>
        <p:spPr>
          <a:xfrm>
            <a:off x="481081" y="1460500"/>
            <a:ext cx="8302701" cy="4275282"/>
          </a:xfrm>
        </p:spPr>
        <p:txBody>
          <a:bodyPr lIns="91429" tIns="45715" rIns="91429" bIns="45715">
            <a:normAutofit/>
          </a:bodyPr>
          <a:lstStyle/>
          <a:p>
            <a:pPr>
              <a:spcBef>
                <a:spcPct val="0"/>
              </a:spcBef>
              <a:buClr>
                <a:schemeClr val="bg1"/>
              </a:buClr>
              <a:buFontTx/>
              <a:buNone/>
              <a:defRPr/>
            </a:pPr>
            <a:r>
              <a:rPr lang="de-DE" altLang="de-DE" b="0" dirty="0"/>
              <a:t>Arbeitsausfall mit Entgeltausfall</a:t>
            </a:r>
          </a:p>
          <a:p>
            <a:pPr marL="342900" indent="-342900" eaLnBrk="1" hangingPunct="1">
              <a:buFont typeface="Wingdings" panose="05000000000000000000" pitchFamily="2" charset="2"/>
              <a:buChar char="§"/>
              <a:defRPr/>
            </a:pPr>
            <a:r>
              <a:rPr lang="de-DE" altLang="de-DE" b="0" u="sng" dirty="0"/>
              <a:t>wirtschaftliche Ursachen</a:t>
            </a:r>
            <a:r>
              <a:rPr lang="de-DE" altLang="de-DE" b="0" dirty="0"/>
              <a:t> (z. B. Zulieferteile aus China fehlen) ODER </a:t>
            </a:r>
            <a:r>
              <a:rPr lang="de-DE" altLang="de-DE" b="0" u="sng" dirty="0"/>
              <a:t>unabwendbares Ereignis*</a:t>
            </a:r>
            <a:r>
              <a:rPr lang="de-DE" altLang="de-DE" b="0" dirty="0"/>
              <a:t> (z. B. „Quarantäne“, Betriebsschließung nach behördlicher Anordnung)</a:t>
            </a:r>
          </a:p>
          <a:p>
            <a:pPr marL="342900" indent="-342900" eaLnBrk="1" hangingPunct="1">
              <a:buFont typeface="Wingdings" panose="05000000000000000000" pitchFamily="2" charset="2"/>
              <a:buChar char="§"/>
              <a:defRPr/>
            </a:pPr>
            <a:r>
              <a:rPr lang="de-DE" altLang="de-DE" b="0" u="sng" dirty="0"/>
              <a:t>vorübergehend</a:t>
            </a:r>
          </a:p>
          <a:p>
            <a:pPr marL="342900" indent="-342900" eaLnBrk="1" hangingPunct="1">
              <a:buFont typeface="Wingdings" panose="05000000000000000000" pitchFamily="2" charset="2"/>
              <a:buChar char="§"/>
              <a:defRPr/>
            </a:pPr>
            <a:r>
              <a:rPr lang="de-DE" altLang="de-DE" b="0" u="sng" dirty="0"/>
              <a:t>unvermeidbar</a:t>
            </a:r>
          </a:p>
          <a:p>
            <a:pPr marL="342900" indent="-342900" eaLnBrk="1" hangingPunct="1">
              <a:buFont typeface="Wingdings" panose="05000000000000000000" pitchFamily="2" charset="2"/>
              <a:buChar char="§"/>
              <a:defRPr/>
            </a:pPr>
            <a:r>
              <a:rPr lang="de-DE" altLang="de-DE" b="0" dirty="0"/>
              <a:t>im jeweiligen Kalendermonat Entgeltausfall von mehr als 10% des monatlichen Bruttoentgeltes für </a:t>
            </a:r>
            <a:r>
              <a:rPr lang="de-DE" altLang="de-DE" b="0" u="sng" dirty="0"/>
              <a:t>mindestens 10%** </a:t>
            </a:r>
            <a:r>
              <a:rPr lang="de-DE" altLang="de-DE" b="0" dirty="0"/>
              <a:t>der im Betrieb Beschäftigten </a:t>
            </a:r>
          </a:p>
          <a:p>
            <a:pPr marL="342900" indent="-342900" eaLnBrk="1" hangingPunct="1">
              <a:buFont typeface="Wingdings" panose="05000000000000000000" pitchFamily="2" charset="2"/>
              <a:buChar char="§"/>
              <a:defRPr/>
            </a:pPr>
            <a:r>
              <a:rPr lang="de-DE" altLang="de-DE" b="0" dirty="0"/>
              <a:t>Geringfügig Beschäftigte zählen bei der 10%-Berechnung mit.</a:t>
            </a:r>
          </a:p>
          <a:p>
            <a:pPr marL="342900" indent="-342900" eaLnBrk="1" hangingPunct="1">
              <a:buFont typeface="Wingdings" panose="05000000000000000000" pitchFamily="2" charset="2"/>
              <a:buChar char="§"/>
              <a:defRPr/>
            </a:pPr>
            <a:r>
              <a:rPr lang="de-DE" altLang="de-DE" b="0" dirty="0"/>
              <a:t>Auszubildende zählen bei der 10%-Berechnung nicht mit.</a:t>
            </a:r>
          </a:p>
          <a:p>
            <a:pPr marL="0" indent="0" eaLnBrk="1" hangingPunct="1">
              <a:buFontTx/>
              <a:buNone/>
              <a:defRPr/>
            </a:pPr>
            <a:endParaRPr lang="de-DE" altLang="de-DE" b="0" dirty="0"/>
          </a:p>
        </p:txBody>
      </p:sp>
      <p:sp>
        <p:nvSpPr>
          <p:cNvPr id="2" name="Titel 1"/>
          <p:cNvSpPr>
            <a:spLocks noGrp="1"/>
          </p:cNvSpPr>
          <p:nvPr>
            <p:ph type="ctrTitle"/>
          </p:nvPr>
        </p:nvSpPr>
        <p:spPr>
          <a:xfrm>
            <a:off x="481081" y="481390"/>
            <a:ext cx="8699432" cy="812423"/>
          </a:xfrm>
        </p:spPr>
        <p:txBody>
          <a:bodyPr/>
          <a:lstStyle/>
          <a:p>
            <a:pPr>
              <a:spcBef>
                <a:spcPct val="30000"/>
              </a:spcBef>
            </a:pPr>
            <a:r>
              <a:rPr lang="de-DE" altLang="de-DE" sz="2400" dirty="0"/>
              <a:t>Voraussetzungen (erheblicher Arbeitsausfall - § 96 SGB III)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28676" name="Rectangle 6"/>
          <p:cNvSpPr>
            <a:spLocks noGrp="1" noChangeArrowheads="1"/>
          </p:cNvSpPr>
          <p:nvPr>
            <p:ph type="body" idx="4294967295"/>
          </p:nvPr>
        </p:nvSpPr>
        <p:spPr>
          <a:xfrm>
            <a:off x="508791" y="1382713"/>
            <a:ext cx="7591425" cy="4830762"/>
          </a:xfrm>
          <a:noFill/>
        </p:spPr>
        <p:txBody>
          <a:bodyPr>
            <a:normAutofit lnSpcReduction="10000"/>
          </a:bodyPr>
          <a:lstStyle/>
          <a:p>
            <a:pPr marL="360363" indent="-360363" defTabSz="855663" eaLnBrk="1" hangingPunct="1"/>
            <a:r>
              <a:rPr lang="de-DE" altLang="de-DE" b="1" dirty="0"/>
              <a:t>Auswirkungen einer Pandemie</a:t>
            </a:r>
          </a:p>
          <a:p>
            <a:pPr marL="893763" lvl="1" indent="-354013" defTabSz="855663" eaLnBrk="1" hangingPunct="1"/>
            <a:r>
              <a:rPr lang="de-DE" altLang="de-DE" sz="2000" b="1" dirty="0"/>
              <a:t>Betriebsschließungen durch Verordnung</a:t>
            </a:r>
          </a:p>
          <a:p>
            <a:pPr marL="893763" lvl="1" indent="-354013" defTabSz="855663" eaLnBrk="1" hangingPunct="1"/>
            <a:r>
              <a:rPr lang="de-DE" altLang="de-DE" sz="2000" b="1" dirty="0"/>
              <a:t>Wegfall/Unterbrechung von Lieferketten</a:t>
            </a:r>
          </a:p>
          <a:p>
            <a:pPr marL="893763" lvl="1" indent="-354013" defTabSz="855663" eaLnBrk="1" hangingPunct="1"/>
            <a:r>
              <a:rPr lang="de-DE" altLang="de-DE" sz="2000" b="1" dirty="0"/>
              <a:t>Absatzschwierigkeiten</a:t>
            </a:r>
          </a:p>
          <a:p>
            <a:pPr marL="893763" lvl="1" indent="-354013" defTabSz="855663" eaLnBrk="1" hangingPunct="1"/>
            <a:r>
              <a:rPr lang="de-DE" altLang="de-DE" sz="2000" b="1" dirty="0"/>
              <a:t>…</a:t>
            </a:r>
          </a:p>
          <a:p>
            <a:pPr marL="360363" indent="-360363" defTabSz="855663" eaLnBrk="1" hangingPunct="1"/>
            <a:r>
              <a:rPr lang="de-DE" altLang="de-DE" dirty="0"/>
              <a:t>Auswirkungen von Konjunkturschwankungen</a:t>
            </a:r>
          </a:p>
          <a:p>
            <a:pPr marL="893763" lvl="1" indent="-354013" defTabSz="855663" eaLnBrk="1" hangingPunct="1"/>
            <a:r>
              <a:rPr lang="de-DE" altLang="de-DE" sz="2000" dirty="0"/>
              <a:t>Auftragsmangel</a:t>
            </a:r>
          </a:p>
          <a:p>
            <a:pPr marL="893763" lvl="1" indent="-354013" defTabSz="855663" eaLnBrk="1" hangingPunct="1"/>
            <a:r>
              <a:rPr lang="de-DE" altLang="de-DE" sz="2000" dirty="0"/>
              <a:t>Absatzschwierigkeiten</a:t>
            </a:r>
          </a:p>
          <a:p>
            <a:pPr marL="360363" indent="-360363" defTabSz="855663" eaLnBrk="1" hangingPunct="1"/>
            <a:r>
              <a:rPr lang="de-DE" altLang="de-DE" dirty="0"/>
              <a:t>Mangel an Betriebs- oder Werkstoffen</a:t>
            </a:r>
          </a:p>
          <a:p>
            <a:pPr marL="360363" indent="-360363" defTabSz="855663" eaLnBrk="1" hangingPunct="1"/>
            <a:r>
              <a:rPr lang="de-DE" altLang="de-DE" dirty="0"/>
              <a:t>Betriebliche Strukturveränderungen</a:t>
            </a:r>
          </a:p>
          <a:p>
            <a:pPr marL="893763" lvl="1" indent="-354013" defTabSz="855663" eaLnBrk="1" hangingPunct="1"/>
            <a:r>
              <a:rPr lang="de-DE" altLang="de-DE" sz="2000" dirty="0"/>
              <a:t>durch allgemeine wirtschaftliche Entwicklung bedingt</a:t>
            </a:r>
          </a:p>
          <a:p>
            <a:pPr marL="893763" lvl="1" indent="-354013" defTabSz="855663" eaLnBrk="1" hangingPunct="1"/>
            <a:r>
              <a:rPr lang="de-DE" altLang="de-DE" sz="2000" dirty="0"/>
              <a:t>nicht allein auf betriebsorganisatorische Gründe</a:t>
            </a:r>
            <a:br>
              <a:rPr lang="de-DE" altLang="de-DE" sz="2000" dirty="0"/>
            </a:br>
            <a:r>
              <a:rPr lang="de-DE" altLang="de-DE" sz="2000" dirty="0"/>
              <a:t>zurückzuführen</a:t>
            </a:r>
          </a:p>
        </p:txBody>
      </p:sp>
      <p:sp>
        <p:nvSpPr>
          <p:cNvPr id="2" name="Titel 1"/>
          <p:cNvSpPr>
            <a:spLocks noGrp="1"/>
          </p:cNvSpPr>
          <p:nvPr>
            <p:ph type="ctrTitle"/>
          </p:nvPr>
        </p:nvSpPr>
        <p:spPr>
          <a:xfrm>
            <a:off x="508791" y="430590"/>
            <a:ext cx="8247426" cy="812423"/>
          </a:xfrm>
        </p:spPr>
        <p:txBody>
          <a:bodyPr/>
          <a:lstStyle/>
          <a:p>
            <a:r>
              <a:rPr lang="de-DE" altLang="de-DE" sz="2400" dirty="0"/>
              <a:t>Beispiele für wirtschaftliche Ursachen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2"/>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30724" name="Rectangle 3"/>
          <p:cNvSpPr>
            <a:spLocks noGrp="1" noChangeArrowheads="1"/>
          </p:cNvSpPr>
          <p:nvPr>
            <p:ph type="body" idx="4294967295"/>
          </p:nvPr>
        </p:nvSpPr>
        <p:spPr>
          <a:xfrm>
            <a:off x="865149" y="1935163"/>
            <a:ext cx="7700963" cy="2593975"/>
          </a:xfrm>
        </p:spPr>
        <p:txBody>
          <a:bodyPr>
            <a:normAutofit lnSpcReduction="10000"/>
          </a:bodyPr>
          <a:lstStyle/>
          <a:p>
            <a:pPr eaLnBrk="1" hangingPunct="1">
              <a:buFontTx/>
              <a:buNone/>
            </a:pPr>
            <a:r>
              <a:rPr lang="de-DE" altLang="de-DE" b="0" dirty="0"/>
              <a:t>Der Arbeitsausfall ist vorübergehend, wenn</a:t>
            </a:r>
          </a:p>
          <a:p>
            <a:pPr marL="342900" indent="-342900" eaLnBrk="1" hangingPunct="1">
              <a:spcBef>
                <a:spcPct val="65000"/>
              </a:spcBef>
              <a:buFont typeface="Wingdings" panose="05000000000000000000" pitchFamily="2" charset="2"/>
              <a:buChar char="§"/>
            </a:pPr>
            <a:r>
              <a:rPr lang="de-DE" altLang="de-DE" b="0" dirty="0"/>
              <a:t>mit gewisser Wahrscheinlichkeit</a:t>
            </a:r>
          </a:p>
          <a:p>
            <a:pPr marL="342900" indent="-342900" eaLnBrk="1" hangingPunct="1">
              <a:spcBef>
                <a:spcPct val="65000"/>
              </a:spcBef>
              <a:buFont typeface="Wingdings" panose="05000000000000000000" pitchFamily="2" charset="2"/>
              <a:buChar char="§"/>
            </a:pPr>
            <a:r>
              <a:rPr lang="de-DE" altLang="de-DE" b="0" dirty="0"/>
              <a:t>in absehbarer Zeit (max. 12 Monate)</a:t>
            </a:r>
          </a:p>
          <a:p>
            <a:pPr marL="342900" indent="-342900" eaLnBrk="1" hangingPunct="1">
              <a:spcBef>
                <a:spcPct val="65000"/>
              </a:spcBef>
              <a:buFont typeface="Wingdings" panose="05000000000000000000" pitchFamily="2" charset="2"/>
              <a:buChar char="§"/>
            </a:pPr>
            <a:r>
              <a:rPr lang="de-DE" altLang="de-DE" b="0" dirty="0"/>
              <a:t>der Übergang zur Vollarbeit</a:t>
            </a:r>
          </a:p>
          <a:p>
            <a:pPr eaLnBrk="1" hangingPunct="1">
              <a:spcBef>
                <a:spcPct val="65000"/>
              </a:spcBef>
              <a:buFontTx/>
              <a:buNone/>
            </a:pPr>
            <a:r>
              <a:rPr lang="de-DE" altLang="de-DE" b="0" dirty="0"/>
              <a:t>möglich ist. </a:t>
            </a:r>
          </a:p>
          <a:p>
            <a:pPr eaLnBrk="1" hangingPunct="1"/>
            <a:endParaRPr lang="de-DE" altLang="de-DE" b="0" dirty="0"/>
          </a:p>
        </p:txBody>
      </p:sp>
      <p:sp>
        <p:nvSpPr>
          <p:cNvPr id="30723" name="Rectangle 2"/>
          <p:cNvSpPr>
            <a:spLocks noGrp="1" noChangeArrowheads="1"/>
          </p:cNvSpPr>
          <p:nvPr>
            <p:ph type="ctrTitle"/>
          </p:nvPr>
        </p:nvSpPr>
        <p:spPr>
          <a:xfrm>
            <a:off x="591918" y="481531"/>
            <a:ext cx="8247426" cy="812423"/>
          </a:xfrm>
        </p:spPr>
        <p:txBody>
          <a:bodyPr/>
          <a:lstStyle/>
          <a:p>
            <a:pPr eaLnBrk="1" hangingPunct="1"/>
            <a:r>
              <a:rPr lang="de-DE" altLang="de-DE" dirty="0"/>
              <a:t>Vorübergehender Arbeitsausfall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31749" name="Rectangle 5"/>
          <p:cNvSpPr>
            <a:spLocks noChangeArrowheads="1"/>
          </p:cNvSpPr>
          <p:nvPr/>
        </p:nvSpPr>
        <p:spPr bwMode="auto">
          <a:xfrm>
            <a:off x="494936" y="3824935"/>
            <a:ext cx="814546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60363" indent="-360363" defTabSz="855663">
              <a:lnSpc>
                <a:spcPct val="90000"/>
              </a:lnSpc>
              <a:spcBef>
                <a:spcPct val="50000"/>
              </a:spcBef>
              <a:buSzPct val="80000"/>
              <a:buBlip>
                <a:blip r:embed="rId3"/>
              </a:buBlip>
              <a:defRPr sz="2000">
                <a:solidFill>
                  <a:schemeClr val="tx1"/>
                </a:solidFill>
                <a:latin typeface="Arial" panose="020B0604020202020204" pitchFamily="34" charset="0"/>
              </a:defRPr>
            </a:lvl1pPr>
            <a:lvl2pPr marL="893763" indent="-354013" defTabSz="855663">
              <a:spcBef>
                <a:spcPct val="20000"/>
              </a:spcBef>
              <a:buClr>
                <a:srgbClr val="ADADAD"/>
              </a:buClr>
              <a:buFont typeface="Wingdings" panose="05000000000000000000" pitchFamily="2" charset="2"/>
              <a:buChar char="§"/>
              <a:defRPr sz="1700">
                <a:solidFill>
                  <a:schemeClr val="tx1"/>
                </a:solidFill>
                <a:latin typeface="Arial" panose="020B0604020202020204" pitchFamily="34" charset="0"/>
              </a:defRPr>
            </a:lvl2pPr>
            <a:lvl3pPr marL="1073150" indent="-152400" defTabSz="855663">
              <a:spcBef>
                <a:spcPct val="20000"/>
              </a:spcBef>
              <a:buClr>
                <a:srgbClr val="ADADAD"/>
              </a:buClr>
              <a:buFont typeface="Wingdings" panose="05000000000000000000" pitchFamily="2" charset="2"/>
              <a:buChar char="§"/>
              <a:defRPr sz="1400">
                <a:solidFill>
                  <a:schemeClr val="tx1"/>
                </a:solidFill>
                <a:latin typeface="Arial" panose="020B0604020202020204" pitchFamily="34" charset="0"/>
              </a:defRPr>
            </a:lvl3pPr>
            <a:lvl4pPr marL="1282700" indent="-230188" defTabSz="855663">
              <a:spcBef>
                <a:spcPct val="20000"/>
              </a:spcBef>
              <a:buChar char="–"/>
              <a:defRPr sz="2000">
                <a:solidFill>
                  <a:schemeClr val="tx1"/>
                </a:solidFill>
                <a:latin typeface="Arial" panose="020B0604020202020204" pitchFamily="34" charset="0"/>
              </a:defRPr>
            </a:lvl4pPr>
            <a:lvl5pPr marL="1711325" indent="-234950" defTabSz="855663">
              <a:spcBef>
                <a:spcPct val="20000"/>
              </a:spcBef>
              <a:buChar char="»"/>
              <a:defRPr sz="2000">
                <a:solidFill>
                  <a:schemeClr val="tx1"/>
                </a:solidFill>
                <a:latin typeface="Arial" panose="020B0604020202020204" pitchFamily="34" charset="0"/>
              </a:defRPr>
            </a:lvl5pPr>
            <a:lvl6pPr marL="2168525" indent="-234950" defTabSz="855663" eaLnBrk="0" fontAlgn="base" hangingPunct="0">
              <a:spcBef>
                <a:spcPct val="20000"/>
              </a:spcBef>
              <a:spcAft>
                <a:spcPct val="0"/>
              </a:spcAft>
              <a:buChar char="»"/>
              <a:defRPr sz="2000">
                <a:solidFill>
                  <a:schemeClr val="tx1"/>
                </a:solidFill>
                <a:latin typeface="Arial" panose="020B0604020202020204" pitchFamily="34" charset="0"/>
              </a:defRPr>
            </a:lvl6pPr>
            <a:lvl7pPr marL="2625725" indent="-234950" defTabSz="855663" eaLnBrk="0" fontAlgn="base" hangingPunct="0">
              <a:spcBef>
                <a:spcPct val="20000"/>
              </a:spcBef>
              <a:spcAft>
                <a:spcPct val="0"/>
              </a:spcAft>
              <a:buChar char="»"/>
              <a:defRPr sz="2000">
                <a:solidFill>
                  <a:schemeClr val="tx1"/>
                </a:solidFill>
                <a:latin typeface="Arial" panose="020B0604020202020204" pitchFamily="34" charset="0"/>
              </a:defRPr>
            </a:lvl7pPr>
            <a:lvl8pPr marL="3082925" indent="-234950" defTabSz="855663" eaLnBrk="0" fontAlgn="base" hangingPunct="0">
              <a:spcBef>
                <a:spcPct val="20000"/>
              </a:spcBef>
              <a:spcAft>
                <a:spcPct val="0"/>
              </a:spcAft>
              <a:buChar char="»"/>
              <a:defRPr sz="2000">
                <a:solidFill>
                  <a:schemeClr val="tx1"/>
                </a:solidFill>
                <a:latin typeface="Arial" panose="020B0604020202020204" pitchFamily="34" charset="0"/>
              </a:defRPr>
            </a:lvl8pPr>
            <a:lvl9pPr marL="3540125" indent="-234950" defTabSz="85566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de-DE" altLang="de-DE" b="0" dirty="0" err="1"/>
              <a:t>Kug</a:t>
            </a:r>
            <a:r>
              <a:rPr lang="de-DE" altLang="de-DE" b="0" dirty="0"/>
              <a:t>-Bezug ist ebenfalls ausgeschlossen, wenn Arbeitsausfall dem Betriebsrisiko zuzuordnen ist.</a:t>
            </a:r>
          </a:p>
        </p:txBody>
      </p:sp>
      <p:sp>
        <p:nvSpPr>
          <p:cNvPr id="31747" name="Rectangle 3"/>
          <p:cNvSpPr>
            <a:spLocks noGrp="1" noChangeArrowheads="1"/>
          </p:cNvSpPr>
          <p:nvPr>
            <p:ph type="body" idx="4294967295"/>
          </p:nvPr>
        </p:nvSpPr>
        <p:spPr>
          <a:xfrm>
            <a:off x="520700" y="1731817"/>
            <a:ext cx="7591425" cy="1979613"/>
          </a:xfrm>
          <a:noFill/>
        </p:spPr>
        <p:txBody>
          <a:bodyPr/>
          <a:lstStyle/>
          <a:p>
            <a:pPr marL="360363" indent="-360363" defTabSz="855663" eaLnBrk="1" hangingPunct="1"/>
            <a:r>
              <a:rPr lang="de-DE" altLang="de-DE" dirty="0"/>
              <a:t>Als vermeidbar gilt ein Arbeitsausfall, der</a:t>
            </a:r>
          </a:p>
          <a:p>
            <a:pPr marL="893763" lvl="1" indent="-354013" defTabSz="855663" eaLnBrk="1" hangingPunct="1"/>
            <a:r>
              <a:rPr lang="de-DE" altLang="de-DE" sz="2000" dirty="0"/>
              <a:t>überwiegend branchen-, betriebsüblich oder </a:t>
            </a:r>
            <a:br>
              <a:rPr lang="de-DE" altLang="de-DE" sz="2000" dirty="0"/>
            </a:br>
            <a:r>
              <a:rPr lang="de-DE" altLang="de-DE" sz="2000" dirty="0"/>
              <a:t>saisonbedingt ist (z.B. Freizeitpark, Eisdiele)</a:t>
            </a:r>
          </a:p>
          <a:p>
            <a:pPr marL="893763" lvl="1" indent="-354013" defTabSz="855663" eaLnBrk="1" hangingPunct="1"/>
            <a:r>
              <a:rPr lang="de-DE" altLang="de-DE" sz="2000" dirty="0"/>
              <a:t>ausschließlich betriebsorganisatorische Gründe hat (z.B. Fehlplanung bei Materialbeschaffung)</a:t>
            </a:r>
          </a:p>
          <a:p>
            <a:pPr marL="893763" lvl="1" indent="-354013" defTabSz="855663" eaLnBrk="1" hangingPunct="1"/>
            <a:endParaRPr lang="de-DE" altLang="de-DE" sz="2000" dirty="0"/>
          </a:p>
        </p:txBody>
      </p:sp>
      <p:sp>
        <p:nvSpPr>
          <p:cNvPr id="7" name="Rectangle 4"/>
          <p:cNvSpPr>
            <a:spLocks noGrp="1" noChangeArrowheads="1"/>
          </p:cNvSpPr>
          <p:nvPr>
            <p:ph type="ctrTitle"/>
          </p:nvPr>
        </p:nvSpPr>
        <p:spPr bwMode="auto">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26" tIns="43064" rIns="86126" bIns="43064" anchor="ctr"/>
          <a:lstStyle>
            <a:lvl1pPr defTabSz="855663">
              <a:lnSpc>
                <a:spcPct val="90000"/>
              </a:lnSpc>
              <a:spcBef>
                <a:spcPct val="50000"/>
              </a:spcBef>
              <a:buSzPct val="80000"/>
              <a:buBlip>
                <a:blip r:embed="rId3"/>
              </a:buBlip>
              <a:defRPr sz="2000">
                <a:solidFill>
                  <a:schemeClr val="tx1"/>
                </a:solidFill>
                <a:latin typeface="Arial" panose="020B0604020202020204" pitchFamily="34" charset="0"/>
              </a:defRPr>
            </a:lvl1pPr>
            <a:lvl2pPr marL="742950" indent="-285750" defTabSz="855663">
              <a:spcBef>
                <a:spcPct val="20000"/>
              </a:spcBef>
              <a:buClr>
                <a:srgbClr val="ADADAD"/>
              </a:buClr>
              <a:buFont typeface="Wingdings" panose="05000000000000000000" pitchFamily="2" charset="2"/>
              <a:buChar char="§"/>
              <a:defRPr sz="1700">
                <a:solidFill>
                  <a:schemeClr val="tx1"/>
                </a:solidFill>
                <a:latin typeface="Arial" panose="020B0604020202020204" pitchFamily="34" charset="0"/>
              </a:defRPr>
            </a:lvl2pPr>
            <a:lvl3pPr marL="1143000" indent="-228600" defTabSz="855663">
              <a:spcBef>
                <a:spcPct val="20000"/>
              </a:spcBef>
              <a:buClr>
                <a:srgbClr val="ADADAD"/>
              </a:buClr>
              <a:buFont typeface="Wingdings" panose="05000000000000000000" pitchFamily="2" charset="2"/>
              <a:buChar char="§"/>
              <a:defRPr sz="1400">
                <a:solidFill>
                  <a:schemeClr val="tx1"/>
                </a:solidFill>
                <a:latin typeface="Arial" panose="020B0604020202020204" pitchFamily="34" charset="0"/>
              </a:defRPr>
            </a:lvl3pPr>
            <a:lvl4pPr marL="1600200" indent="-228600" defTabSz="855663">
              <a:spcBef>
                <a:spcPct val="20000"/>
              </a:spcBef>
              <a:buChar char="–"/>
              <a:defRPr sz="2000">
                <a:solidFill>
                  <a:schemeClr val="tx1"/>
                </a:solidFill>
                <a:latin typeface="Arial" panose="020B0604020202020204" pitchFamily="34" charset="0"/>
              </a:defRPr>
            </a:lvl4pPr>
            <a:lvl5pPr marL="2057400" indent="-228600" defTabSz="855663">
              <a:spcBef>
                <a:spcPct val="20000"/>
              </a:spcBef>
              <a:buChar char="»"/>
              <a:defRPr sz="2000">
                <a:solidFill>
                  <a:schemeClr val="tx1"/>
                </a:solidFill>
                <a:latin typeface="Arial" panose="020B0604020202020204" pitchFamily="34" charset="0"/>
              </a:defRPr>
            </a:lvl5pPr>
            <a:lvl6pPr marL="2514600" indent="-228600" defTabSz="8556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556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556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55663"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SzTx/>
              <a:buFontTx/>
              <a:buNone/>
            </a:pPr>
            <a:r>
              <a:rPr lang="de-DE" altLang="de-DE" sz="2400" dirty="0"/>
              <a:t>Vermeidbarer Arbeitsausfall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a:t>Kug-Information der RD NRW, Stand: 19.03.2020</a:t>
            </a:r>
            <a:endParaRPr lang="de-DE" sz="1100" b="0" dirty="0"/>
          </a:p>
        </p:txBody>
      </p:sp>
      <p:sp>
        <p:nvSpPr>
          <p:cNvPr id="33797" name="Textfeld 5"/>
          <p:cNvSpPr txBox="1">
            <a:spLocks noChangeArrowheads="1"/>
          </p:cNvSpPr>
          <p:nvPr/>
        </p:nvSpPr>
        <p:spPr bwMode="auto">
          <a:xfrm>
            <a:off x="7546975" y="6230938"/>
            <a:ext cx="1447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de-DE" altLang="de-DE" sz="1400" b="0"/>
              <a:t>* ab 01.03.2020</a:t>
            </a:r>
          </a:p>
        </p:txBody>
      </p:sp>
      <p:sp>
        <p:nvSpPr>
          <p:cNvPr id="20483" name="Rectangle 2"/>
          <p:cNvSpPr>
            <a:spLocks noGrp="1" noChangeArrowheads="1"/>
          </p:cNvSpPr>
          <p:nvPr>
            <p:ph type="body" idx="4294967295"/>
          </p:nvPr>
        </p:nvSpPr>
        <p:spPr>
          <a:xfrm>
            <a:off x="494936" y="1501631"/>
            <a:ext cx="8247426" cy="5626100"/>
          </a:xfrm>
        </p:spPr>
        <p:txBody>
          <a:bodyPr/>
          <a:lstStyle/>
          <a:p>
            <a:pPr marL="360363" indent="-360363" defTabSz="855663" eaLnBrk="1" hangingPunct="1">
              <a:spcAft>
                <a:spcPts val="600"/>
              </a:spcAft>
              <a:defRPr/>
            </a:pPr>
            <a:r>
              <a:rPr lang="de-DE" altLang="de-DE" dirty="0"/>
              <a:t>zumutbare Gegenmaßnahmen können u.a. sein: </a:t>
            </a:r>
          </a:p>
          <a:p>
            <a:pPr marL="893763" lvl="1" indent="-354013" defTabSz="855663" eaLnBrk="1" hangingPunct="1">
              <a:defRPr/>
            </a:pPr>
            <a:r>
              <a:rPr lang="de-DE" altLang="de-DE" sz="1800" dirty="0"/>
              <a:t>Nutzung tariflicher/vereinbarter Arbeitszeitflexibilisierung</a:t>
            </a:r>
          </a:p>
          <a:p>
            <a:pPr marL="893763" lvl="1" indent="-354013" defTabSz="855663" eaLnBrk="1" hangingPunct="1">
              <a:defRPr/>
            </a:pPr>
            <a:r>
              <a:rPr lang="de-DE" altLang="de-DE" sz="1800" dirty="0"/>
              <a:t>Umsetzung von Arbeitnehmern</a:t>
            </a:r>
          </a:p>
          <a:p>
            <a:pPr marL="893763" lvl="1" indent="-354013" defTabSz="855663" eaLnBrk="1" hangingPunct="1">
              <a:defRPr/>
            </a:pPr>
            <a:r>
              <a:rPr lang="de-DE" altLang="de-DE" sz="1800" dirty="0"/>
              <a:t>Aufräum- und Instandsetzungsarbeiten </a:t>
            </a:r>
          </a:p>
          <a:p>
            <a:pPr marL="893763" lvl="1" indent="-354013" defTabSz="855663" eaLnBrk="1" hangingPunct="1">
              <a:defRPr/>
            </a:pPr>
            <a:r>
              <a:rPr lang="de-DE" altLang="de-DE" sz="1800" dirty="0"/>
              <a:t>Arbeit auf Lager</a:t>
            </a:r>
          </a:p>
          <a:p>
            <a:pPr marL="360363" indent="-360363" defTabSz="855663" eaLnBrk="1" hangingPunct="1">
              <a:spcAft>
                <a:spcPts val="600"/>
              </a:spcAft>
              <a:defRPr/>
            </a:pPr>
            <a:r>
              <a:rPr lang="de-DE" altLang="de-DE" dirty="0"/>
              <a:t>Arbeitszeitkonten </a:t>
            </a:r>
          </a:p>
          <a:p>
            <a:pPr marL="893763" lvl="1" indent="-354013" defTabSz="855663" eaLnBrk="1" hangingPunct="1">
              <a:defRPr/>
            </a:pPr>
            <a:r>
              <a:rPr lang="de-DE" altLang="de-DE" sz="1800" dirty="0"/>
              <a:t>Abbau von </a:t>
            </a:r>
            <a:r>
              <a:rPr lang="de-DE" altLang="de-DE" sz="1800" u="sng" dirty="0"/>
              <a:t>Guthaben</a:t>
            </a:r>
            <a:r>
              <a:rPr lang="de-DE" altLang="de-DE" sz="1800" dirty="0"/>
              <a:t>stunden im erforderlichen Rahmen</a:t>
            </a:r>
          </a:p>
          <a:p>
            <a:pPr marL="893763" lvl="1" indent="-354013" defTabSz="855663" eaLnBrk="1" hangingPunct="1">
              <a:defRPr/>
            </a:pPr>
            <a:r>
              <a:rPr lang="de-DE" altLang="de-DE" sz="1800" dirty="0"/>
              <a:t>Aufbau von Minusstunden nicht erforderlich *</a:t>
            </a:r>
          </a:p>
          <a:p>
            <a:pPr marL="0" lvl="1" indent="0" defTabSz="855663" eaLnBrk="1" hangingPunct="1">
              <a:lnSpc>
                <a:spcPct val="90000"/>
              </a:lnSpc>
              <a:spcBef>
                <a:spcPct val="50000"/>
              </a:spcBef>
              <a:spcAft>
                <a:spcPts val="600"/>
              </a:spcAft>
              <a:buSzPct val="80000"/>
              <a:buNone/>
              <a:defRPr/>
            </a:pPr>
            <a:r>
              <a:rPr lang="de-DE" altLang="de-DE" sz="2000" b="1" dirty="0">
                <a:ea typeface="+mn-ea"/>
                <a:cs typeface="+mn-cs"/>
              </a:rPr>
              <a:t>Urlaub</a:t>
            </a:r>
          </a:p>
          <a:p>
            <a:pPr marL="893763" lvl="1" indent="-354013" defTabSz="855663" eaLnBrk="1" hangingPunct="1">
              <a:buSzPct val="80000"/>
              <a:defRPr/>
            </a:pPr>
            <a:r>
              <a:rPr lang="de-DE" altLang="de-DE" sz="1800" dirty="0"/>
              <a:t>Einbringung von Urlaub kommt in Betracht, soweit vorrangige Urlaubswünsche der Arbeitnehmer der Urlaubsgewährung nicht entgegenstehen, d.h. Urlaub aus dem Vorjahr und </a:t>
            </a:r>
            <a:r>
              <a:rPr lang="de-DE" altLang="de-DE" sz="1800" dirty="0" err="1"/>
              <a:t>unverplanter</a:t>
            </a:r>
            <a:r>
              <a:rPr lang="de-DE" altLang="de-DE" sz="1800" dirty="0"/>
              <a:t> Urlaub aus dem lfd. Jahr müssen eingesetzt werden</a:t>
            </a:r>
          </a:p>
          <a:p>
            <a:pPr marL="893763" lvl="1" indent="-354013" defTabSz="855663" eaLnBrk="1" hangingPunct="1">
              <a:defRPr/>
            </a:pPr>
            <a:endParaRPr lang="de-DE" dirty="0"/>
          </a:p>
          <a:p>
            <a:pPr marL="0" indent="0">
              <a:buFontTx/>
              <a:buNone/>
              <a:defRPr/>
            </a:pPr>
            <a:endParaRPr lang="de-DE" altLang="de-DE" sz="2100" dirty="0">
              <a:solidFill>
                <a:schemeClr val="accent5">
                  <a:lumMod val="50000"/>
                </a:schemeClr>
              </a:solidFill>
            </a:endParaRPr>
          </a:p>
          <a:p>
            <a:pPr marL="893763" lvl="1" indent="-354013" defTabSz="855663" eaLnBrk="1" hangingPunct="1">
              <a:defRPr/>
            </a:pPr>
            <a:endParaRPr lang="de-DE" altLang="de-DE" sz="1800" dirty="0"/>
          </a:p>
        </p:txBody>
      </p:sp>
      <p:sp>
        <p:nvSpPr>
          <p:cNvPr id="2" name="Titel 1"/>
          <p:cNvSpPr>
            <a:spLocks noGrp="1"/>
          </p:cNvSpPr>
          <p:nvPr>
            <p:ph type="ctrTitle"/>
          </p:nvPr>
        </p:nvSpPr>
        <p:spPr>
          <a:xfrm>
            <a:off x="494936" y="505013"/>
            <a:ext cx="8247426" cy="812423"/>
          </a:xfrm>
        </p:spPr>
        <p:txBody>
          <a:bodyPr/>
          <a:lstStyle/>
          <a:p>
            <a:r>
              <a:rPr lang="de-DE" altLang="de-DE" sz="2400" dirty="0"/>
              <a:t>Vermeidbarer Arbeitsausfall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txBox="1">
            <a:spLocks/>
          </p:cNvSpPr>
          <p:nvPr/>
        </p:nvSpPr>
        <p:spPr bwMode="auto">
          <a:xfrm>
            <a:off x="2570087" y="6637074"/>
            <a:ext cx="3746040" cy="3394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defTabSz="917575" rtl="0" eaLnBrk="0" fontAlgn="base" hangingPunct="0">
              <a:lnSpc>
                <a:spcPct val="90000"/>
              </a:lnSpc>
              <a:spcBef>
                <a:spcPct val="50000"/>
              </a:spcBef>
              <a:spcAft>
                <a:spcPts val="200"/>
              </a:spcAft>
              <a:buSzPct val="80000"/>
              <a:buBlip>
                <a:blip r:embed="rId3"/>
              </a:buBlip>
              <a:defRPr sz="2000" b="1" kern="1200">
                <a:solidFill>
                  <a:schemeClr val="tx1"/>
                </a:solidFill>
                <a:latin typeface="Arial" panose="020B0604020202020204" pitchFamily="34" charset="0"/>
                <a:ea typeface="+mn-ea"/>
                <a:cs typeface="+mn-cs"/>
              </a:defRPr>
            </a:lvl1pPr>
            <a:lvl2pPr marL="742950" indent="-285750" algn="l" defTabSz="917575" rtl="0" eaLnBrk="0" fontAlgn="base" hangingPunct="0">
              <a:spcBef>
                <a:spcPct val="20000"/>
              </a:spcBef>
              <a:spcAft>
                <a:spcPct val="0"/>
              </a:spcAft>
              <a:buClr>
                <a:srgbClr val="ADADAD"/>
              </a:buClr>
              <a:buFont typeface="Wingdings" panose="05000000000000000000" pitchFamily="2" charset="2"/>
              <a:buChar char="§"/>
              <a:defRPr sz="1700" b="1" kern="1200">
                <a:solidFill>
                  <a:schemeClr val="tx1"/>
                </a:solidFill>
                <a:latin typeface="Arial" panose="020B0604020202020204" pitchFamily="34" charset="0"/>
                <a:ea typeface="+mn-ea"/>
                <a:cs typeface="+mn-cs"/>
              </a:defRPr>
            </a:lvl2pPr>
            <a:lvl3pPr marL="1143000" indent="-228600" algn="l" defTabSz="917575" rtl="0" eaLnBrk="0" fontAlgn="base" hangingPunct="0">
              <a:spcBef>
                <a:spcPct val="20000"/>
              </a:spcBef>
              <a:spcAft>
                <a:spcPct val="0"/>
              </a:spcAft>
              <a:buClr>
                <a:srgbClr val="ADADAD"/>
              </a:buClr>
              <a:buFont typeface="Wingdings" panose="05000000000000000000" pitchFamily="2" charset="2"/>
              <a:buChar char="§"/>
              <a:defRPr sz="1400" b="1" kern="1200">
                <a:solidFill>
                  <a:schemeClr val="tx1"/>
                </a:solidFill>
                <a:latin typeface="Arial" panose="020B0604020202020204" pitchFamily="34" charset="0"/>
                <a:ea typeface="+mn-ea"/>
                <a:cs typeface="+mn-cs"/>
              </a:defRPr>
            </a:lvl3pPr>
            <a:lvl4pPr marL="16002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4pPr>
            <a:lvl5pPr marL="2057400" indent="-228600" algn="l" defTabSz="917575" rtl="0" eaLnBrk="0" fontAlgn="base" hangingPunct="0">
              <a:spcBef>
                <a:spcPct val="20000"/>
              </a:spcBef>
              <a:spcAft>
                <a:spcPct val="0"/>
              </a:spcAft>
              <a:buChar char="»"/>
              <a:defRPr sz="2000" b="1" kern="1200">
                <a:solidFill>
                  <a:schemeClr val="tx1"/>
                </a:solidFill>
                <a:latin typeface="Arial" panose="020B0604020202020204" pitchFamily="34" charset="0"/>
                <a:ea typeface="+mn-ea"/>
                <a:cs typeface="+mn-cs"/>
              </a:defRPr>
            </a:lvl5pPr>
            <a:lvl6pPr marL="25146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6pPr>
            <a:lvl7pPr marL="29718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7pPr>
            <a:lvl8pPr marL="34290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8pPr>
            <a:lvl9pPr marL="3886200" indent="-228600" algn="l" defTabSz="917575"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mn-cs"/>
              </a:defRPr>
            </a:lvl9pPr>
          </a:lstStyle>
          <a:p>
            <a:pPr>
              <a:buFontTx/>
              <a:buNone/>
            </a:pPr>
            <a:r>
              <a:rPr lang="de-DE" sz="1100" b="0" dirty="0" err="1"/>
              <a:t>Kug</a:t>
            </a:r>
            <a:r>
              <a:rPr lang="de-DE" sz="1100" b="0" dirty="0"/>
              <a:t>-Information der RD NRW, Stand: 19.03.2020</a:t>
            </a:r>
          </a:p>
        </p:txBody>
      </p:sp>
      <p:sp>
        <p:nvSpPr>
          <p:cNvPr id="35843" name="Rectangle 2"/>
          <p:cNvSpPr>
            <a:spLocks noGrp="1" noChangeArrowheads="1"/>
          </p:cNvSpPr>
          <p:nvPr>
            <p:ph type="body" idx="4294967295"/>
          </p:nvPr>
        </p:nvSpPr>
        <p:spPr>
          <a:xfrm>
            <a:off x="522645" y="1873828"/>
            <a:ext cx="8247426" cy="3510972"/>
          </a:xfrm>
          <a:noFill/>
        </p:spPr>
        <p:txBody>
          <a:bodyPr>
            <a:normAutofit/>
          </a:bodyPr>
          <a:lstStyle/>
          <a:p>
            <a:pPr marL="360363" indent="-360363" defTabSz="855663" eaLnBrk="1" hangingPunct="1">
              <a:spcBef>
                <a:spcPts val="600"/>
              </a:spcBef>
              <a:spcAft>
                <a:spcPts val="1200"/>
              </a:spcAft>
            </a:pPr>
            <a:r>
              <a:rPr lang="de-DE" altLang="de-DE" sz="2200" b="1" dirty="0"/>
              <a:t>Keine Auflösung, wenn das Arbeitszeitguthaben </a:t>
            </a:r>
          </a:p>
          <a:p>
            <a:pPr marL="893763" lvl="1" indent="-354013" defTabSz="855663" eaLnBrk="1" hangingPunct="1">
              <a:spcBef>
                <a:spcPts val="600"/>
              </a:spcBef>
            </a:pPr>
            <a:r>
              <a:rPr lang="de-DE" altLang="de-DE" sz="2200" dirty="0"/>
              <a:t>ausschließlich für eine vorzeitige Freistellung vor einer altersbedingten Beendigung des Arbeitsverhältnisses bestimmt</a:t>
            </a:r>
          </a:p>
          <a:p>
            <a:pPr marL="893763" lvl="1" indent="-354013" defTabSz="855663" eaLnBrk="1" hangingPunct="1">
              <a:spcBef>
                <a:spcPts val="600"/>
              </a:spcBef>
            </a:pPr>
            <a:r>
              <a:rPr lang="de-DE" altLang="de-DE" sz="2200" dirty="0"/>
              <a:t>länger als ein Jahr unverändert.</a:t>
            </a:r>
          </a:p>
          <a:p>
            <a:pPr marL="893763" lvl="1" indent="-354013" defTabSz="855663" eaLnBrk="1" hangingPunct="1">
              <a:spcBef>
                <a:spcPts val="600"/>
              </a:spcBef>
            </a:pPr>
            <a:r>
              <a:rPr lang="de-DE" altLang="de-DE" sz="2200" dirty="0"/>
              <a:t>zur Finanzierung des Saisonkurzarbeitergeldes angespart wurde (Betriebe des Bauhaupt- u. Nebengewerbes).</a:t>
            </a:r>
          </a:p>
        </p:txBody>
      </p:sp>
      <p:sp>
        <p:nvSpPr>
          <p:cNvPr id="2" name="Titel 1"/>
          <p:cNvSpPr>
            <a:spLocks noGrp="1"/>
          </p:cNvSpPr>
          <p:nvPr>
            <p:ph type="ctrTitle"/>
          </p:nvPr>
        </p:nvSpPr>
        <p:spPr>
          <a:xfrm>
            <a:off x="522645" y="495386"/>
            <a:ext cx="8247426" cy="812423"/>
          </a:xfrm>
        </p:spPr>
        <p:txBody>
          <a:bodyPr/>
          <a:lstStyle/>
          <a:p>
            <a:r>
              <a:rPr lang="de-DE" altLang="de-DE" sz="2400" dirty="0"/>
              <a:t>Arbeitszeitguthaben</a:t>
            </a:r>
          </a:p>
        </p:txBody>
      </p:sp>
    </p:spTree>
  </p:cSld>
  <p:clrMapOvr>
    <a:masterClrMapping/>
  </p:clrMapOvr>
</p:sld>
</file>

<file path=ppt/theme/theme1.xml><?xml version="1.0" encoding="utf-8"?>
<a:theme xmlns:a="http://schemas.openxmlformats.org/drawingml/2006/main" name="1_ZPM-Projektlenkungsausschusssitzung konstituierend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normAutofit/>
      </a:bodyPr>
      <a:lstStyle>
        <a:defPPr>
          <a:defRPr sz="4000" dirty="0" smtClean="0"/>
        </a:defPPr>
      </a:lstStyle>
    </a:txDef>
  </a:objectDefaults>
  <a:extraClrSchemeLst/>
</a:theme>
</file>

<file path=ppt/theme/theme2.xml><?xml version="1.0" encoding="utf-8"?>
<a:theme xmlns:a="http://schemas.openxmlformats.org/drawingml/2006/main" name="Businessfoli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elfolie mit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haltsfolie">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pitelfolie">
  <a:themeElements>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Kapitel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lnDef>
  </a:objectDefaults>
  <a:extraClrSchemeLst>
    <a:extraClrScheme>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Char char="•"/>
          <a:tabLst/>
          <a:defRPr kumimoji="0" lang="de-DE" altLang="de-DE" sz="2000" b="1"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Folienmaster-RD_BB_blanko_mit_Bild</Template>
  <TotalTime>0</TotalTime>
  <Words>6113</Words>
  <Application>Microsoft Office PowerPoint</Application>
  <PresentationFormat>Benutzerdefiniert</PresentationFormat>
  <Paragraphs>594</Paragraphs>
  <Slides>14</Slides>
  <Notes>11</Notes>
  <HiddenSlides>0</HiddenSlides>
  <MMClips>0</MMClips>
  <ScaleCrop>false</ScaleCrop>
  <HeadingPairs>
    <vt:vector size="6" baseType="variant">
      <vt:variant>
        <vt:lpstr>Verwendete Schriftarten</vt:lpstr>
      </vt:variant>
      <vt:variant>
        <vt:i4>6</vt:i4>
      </vt:variant>
      <vt:variant>
        <vt:lpstr>Design</vt:lpstr>
      </vt:variant>
      <vt:variant>
        <vt:i4>8</vt:i4>
      </vt:variant>
      <vt:variant>
        <vt:lpstr>Folientitel</vt:lpstr>
      </vt:variant>
      <vt:variant>
        <vt:i4>14</vt:i4>
      </vt:variant>
    </vt:vector>
  </HeadingPairs>
  <TitlesOfParts>
    <vt:vector size="28" baseType="lpstr">
      <vt:lpstr>Arial</vt:lpstr>
      <vt:lpstr>Calibri</vt:lpstr>
      <vt:lpstr>Calibri Light</vt:lpstr>
      <vt:lpstr>Courier New</vt:lpstr>
      <vt:lpstr>Times New Roman</vt:lpstr>
      <vt:lpstr>Wingdings</vt:lpstr>
      <vt:lpstr>1_ZPM-Projektlenkungsausschusssitzung konstituierend_Vorlage</vt:lpstr>
      <vt:lpstr>Businessfolien</vt:lpstr>
      <vt:lpstr>Titelfolie mit Bild</vt:lpstr>
      <vt:lpstr>Inhaltsfolie</vt:lpstr>
      <vt:lpstr>1_Benutzerdefiniertes Design</vt:lpstr>
      <vt:lpstr>Benutzerdefiniertes Design</vt:lpstr>
      <vt:lpstr>Kapitelfolie</vt:lpstr>
      <vt:lpstr>Trennfolie mit Bild</vt:lpstr>
      <vt:lpstr>Kurzarbeitergeld (§§ 95 ff. SGB III)</vt:lpstr>
      <vt:lpstr>Arbeitsrechtliche Voraussetzungen</vt:lpstr>
      <vt:lpstr>Voraussetzungen (Anspruch - § 95 SGB III)</vt:lpstr>
      <vt:lpstr>Voraussetzungen (erheblicher Arbeitsausfall - § 96 SGB III)</vt:lpstr>
      <vt:lpstr>Beispiele für wirtschaftliche Ursachen </vt:lpstr>
      <vt:lpstr>Vorübergehender Arbeitsausfall</vt:lpstr>
      <vt:lpstr>Vermeidbarer Arbeitsausfall</vt:lpstr>
      <vt:lpstr>Vermeidbarer Arbeitsausfall</vt:lpstr>
      <vt:lpstr>Arbeitszeitguthaben</vt:lpstr>
      <vt:lpstr>Betriebliche Voraussetzungen (§ 97 SGB III)</vt:lpstr>
      <vt:lpstr>Persönliche Voraussetzungen (§ 98 SGB III)</vt:lpstr>
      <vt:lpstr>Anzeige, Verfahren (§ 99 SGB III)</vt:lpstr>
      <vt:lpstr>Bezugsfrist, Leistungsumfang</vt:lpstr>
      <vt:lpstr>Sozialversicherung und Abrechnungsverfahren</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unglaubb</dc:creator>
  <cp:lastModifiedBy>Oliver Francke</cp:lastModifiedBy>
  <cp:revision>439</cp:revision>
  <cp:lastPrinted>2020-03-17T05:47:21Z</cp:lastPrinted>
  <dcterms:created xsi:type="dcterms:W3CDTF">2006-11-23T14:48:20Z</dcterms:created>
  <dcterms:modified xsi:type="dcterms:W3CDTF">2020-03-23T07:42:02Z</dcterms:modified>
</cp:coreProperties>
</file>